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media/image1.svg" ContentType="image/svg+xml"/>
  <Override PartName="/ppt/media/image2.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17"/>
  </p:notesMasterIdLst>
  <p:handoutMasterIdLst>
    <p:handoutMasterId r:id="rId18"/>
  </p:handoutMasterIdLst>
  <p:sldIdLst>
    <p:sldId id="462" r:id="rId4"/>
    <p:sldId id="464" r:id="rId5"/>
    <p:sldId id="466" r:id="rId6"/>
    <p:sldId id="467" r:id="rId7"/>
    <p:sldId id="480" r:id="rId8"/>
    <p:sldId id="460" r:id="rId9"/>
    <p:sldId id="481" r:id="rId10"/>
    <p:sldId id="465" r:id="rId11"/>
    <p:sldId id="474" r:id="rId12"/>
    <p:sldId id="471" r:id="rId13"/>
    <p:sldId id="482" r:id="rId14"/>
    <p:sldId id="452" r:id="rId15"/>
    <p:sldId id="489"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92BD48"/>
    <a:srgbClr val="81B437"/>
    <a:srgbClr val="00B200"/>
    <a:srgbClr val="6096E6"/>
    <a:srgbClr val="B9D3F9"/>
    <a:srgbClr val="DEEAFC"/>
    <a:srgbClr val="8BC6CC"/>
    <a:srgbClr val="3D9BC7"/>
    <a:srgbClr val="A4DAF4"/>
    <a:srgbClr val="CFE0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DED690D-9EA0-4C17-9B05-5A656CF0DD50}" styleName="Table_0">
    <a:wholeTbl>
      <a:tcTxStyle>
        <a:srgbClr val="000000"/>
      </a:tcTxStyle>
      <a:tcStyle>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100" d="100"/>
          <a:sy n="100" d="100"/>
        </p:scale>
        <p:origin x="72" y="298"/>
      </p:cViewPr>
      <p:guideLst>
        <p:guide orient="horz" pos="2243"/>
        <p:guide pos="3839"/>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2" Type="http://schemas.openxmlformats.org/officeDocument/2006/relationships/commentAuthors" Target="commentAuthors.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notesMaster" Target="notesMasters/notesMaster1.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微软雅黑" panose="020B0503020204020204" pitchFamily="34" charset="-122"/>
              <a:ea typeface="微软雅黑"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pitchFamily="34" charset="-122"/>
                <a:ea typeface="微软雅黑" panose="020B0503020204020204" pitchFamily="34" charset="-122"/>
              </a:rPr>
            </a:fld>
            <a:endParaRPr lang="zh-CN" altLang="en-US">
              <a:latin typeface="微软雅黑" panose="020B0503020204020204" pitchFamily="34" charset="-122"/>
              <a:ea typeface="微软雅黑"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pitchFamily="34" charset="-122"/>
              <a:ea typeface="微软雅黑"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pitchFamily="34" charset="-122"/>
                <a:ea typeface="微软雅黑" panose="020B0503020204020204" pitchFamily="34" charset="-122"/>
              </a:rPr>
            </a:fld>
            <a:endParaRPr lang="zh-CN" altLang="en-US">
              <a:latin typeface="微软雅黑" panose="020B0503020204020204" pitchFamily="34" charset="-122"/>
              <a:ea typeface="微软雅黑" panose="020B0503020204020204" pitchFamily="3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2.png>
</file>

<file path=ppt/media/image2.svg>
</file>

<file path=ppt/media/image3.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pitchFamily="34" charset="-122"/>
                <a:ea typeface="微软雅黑" panose="020B0503020204020204" pitchFamily="34" charset="-122"/>
              </a:defRPr>
            </a:lvl1pPr>
          </a:lstStyle>
          <a:p>
            <a:fld id="{1AC49D05-6128-4D0D-A32A-06A5E73B386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pitchFamily="34" charset="-122"/>
                <a:ea typeface="微软雅黑" panose="020B0503020204020204" pitchFamily="34" charset="-122"/>
              </a:defRPr>
            </a:lvl1pPr>
          </a:lstStyle>
          <a:p>
            <a:fld id="{5849F42C-2DAE-424C-A4B8-3140182C3E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pitchFamily="34" charset="-122"/>
        <a:ea typeface="微软雅黑" panose="020B0503020204020204" pitchFamily="34" charset="-122"/>
        <a:cs typeface="+mn-cs"/>
      </a:defRPr>
    </a:lvl1pPr>
    <a:lvl2pPr marL="4572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69.xml"/><Relationship Id="rId8" Type="http://schemas.openxmlformats.org/officeDocument/2006/relationships/tags" Target="../tags/tag68.xml"/><Relationship Id="rId7" Type="http://schemas.openxmlformats.org/officeDocument/2006/relationships/tags" Target="../tags/tag67.xml"/><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image" Target="../media/image1.png"/><Relationship Id="rId2" Type="http://schemas.openxmlformats.org/officeDocument/2006/relationships/tags" Target="../tags/tag63.xml"/><Relationship Id="rId15" Type="http://schemas.openxmlformats.org/officeDocument/2006/relationships/tags" Target="../tags/tag75.xml"/><Relationship Id="rId14" Type="http://schemas.openxmlformats.org/officeDocument/2006/relationships/tags" Target="../tags/tag74.xml"/><Relationship Id="rId13" Type="http://schemas.openxmlformats.org/officeDocument/2006/relationships/tags" Target="../tags/tag73.xml"/><Relationship Id="rId12" Type="http://schemas.openxmlformats.org/officeDocument/2006/relationships/tags" Target="../tags/tag72.xml"/><Relationship Id="rId11" Type="http://schemas.openxmlformats.org/officeDocument/2006/relationships/tags" Target="../tags/tag71.xml"/><Relationship Id="rId10" Type="http://schemas.openxmlformats.org/officeDocument/2006/relationships/tags" Target="../tags/tag70.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83.xml"/><Relationship Id="rId8" Type="http://schemas.openxmlformats.org/officeDocument/2006/relationships/tags" Target="../tags/tag82.xml"/><Relationship Id="rId7" Type="http://schemas.openxmlformats.org/officeDocument/2006/relationships/tags" Target="../tags/tag81.xml"/><Relationship Id="rId6" Type="http://schemas.openxmlformats.org/officeDocument/2006/relationships/tags" Target="../tags/tag80.xml"/><Relationship Id="rId5" Type="http://schemas.openxmlformats.org/officeDocument/2006/relationships/tags" Target="../tags/tag79.xml"/><Relationship Id="rId4" Type="http://schemas.openxmlformats.org/officeDocument/2006/relationships/tags" Target="../tags/tag78.xml"/><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7" Type="http://schemas.openxmlformats.org/officeDocument/2006/relationships/tags" Target="../tags/tag89.xml"/><Relationship Id="rId6" Type="http://schemas.openxmlformats.org/officeDocument/2006/relationships/tags" Target="../tags/tag88.xml"/><Relationship Id="rId5" Type="http://schemas.openxmlformats.org/officeDocument/2006/relationships/tags" Target="../tags/tag87.xml"/><Relationship Id="rId4" Type="http://schemas.openxmlformats.org/officeDocument/2006/relationships/tags" Target="../tags/tag86.xml"/><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97.xml"/><Relationship Id="rId8" Type="http://schemas.openxmlformats.org/officeDocument/2006/relationships/tags" Target="../tags/tag96.xml"/><Relationship Id="rId7" Type="http://schemas.openxmlformats.org/officeDocument/2006/relationships/tags" Target="../tags/tag95.xml"/><Relationship Id="rId6" Type="http://schemas.openxmlformats.org/officeDocument/2006/relationships/tags" Target="../tags/tag94.xml"/><Relationship Id="rId5" Type="http://schemas.openxmlformats.org/officeDocument/2006/relationships/tags" Target="../tags/tag93.xml"/><Relationship Id="rId4" Type="http://schemas.openxmlformats.org/officeDocument/2006/relationships/tags" Target="../tags/tag92.xml"/><Relationship Id="rId3" Type="http://schemas.openxmlformats.org/officeDocument/2006/relationships/tags" Target="../tags/tag91.xml"/><Relationship Id="rId2" Type="http://schemas.openxmlformats.org/officeDocument/2006/relationships/tags" Target="../tags/tag90.xml"/><Relationship Id="rId11" Type="http://schemas.openxmlformats.org/officeDocument/2006/relationships/tags" Target="../tags/tag99.xml"/><Relationship Id="rId10" Type="http://schemas.openxmlformats.org/officeDocument/2006/relationships/tags" Target="../tags/tag98.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107.xml"/><Relationship Id="rId8" Type="http://schemas.openxmlformats.org/officeDocument/2006/relationships/tags" Target="../tags/tag106.xml"/><Relationship Id="rId7" Type="http://schemas.openxmlformats.org/officeDocument/2006/relationships/tags" Target="../tags/tag105.xml"/><Relationship Id="rId6" Type="http://schemas.openxmlformats.org/officeDocument/2006/relationships/tags" Target="../tags/tag104.xml"/><Relationship Id="rId5" Type="http://schemas.openxmlformats.org/officeDocument/2006/relationships/tags" Target="../tags/tag103.xml"/><Relationship Id="rId4" Type="http://schemas.openxmlformats.org/officeDocument/2006/relationships/tags" Target="../tags/tag102.xml"/><Relationship Id="rId3" Type="http://schemas.openxmlformats.org/officeDocument/2006/relationships/tags" Target="../tags/tag101.xml"/><Relationship Id="rId2" Type="http://schemas.openxmlformats.org/officeDocument/2006/relationships/tags" Target="../tags/tag100.xml"/><Relationship Id="rId12" Type="http://schemas.openxmlformats.org/officeDocument/2006/relationships/tags" Target="../tags/tag110.xml"/><Relationship Id="rId11" Type="http://schemas.openxmlformats.org/officeDocument/2006/relationships/tags" Target="../tags/tag109.xml"/><Relationship Id="rId10" Type="http://schemas.openxmlformats.org/officeDocument/2006/relationships/tags" Target="../tags/tag108.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8" Type="http://schemas.openxmlformats.org/officeDocument/2006/relationships/tags" Target="../tags/tag117.xml"/><Relationship Id="rId7" Type="http://schemas.openxmlformats.org/officeDocument/2006/relationships/tags" Target="../tags/tag116.xml"/><Relationship Id="rId6" Type="http://schemas.openxmlformats.org/officeDocument/2006/relationships/tags" Target="../tags/tag115.xml"/><Relationship Id="rId5" Type="http://schemas.openxmlformats.org/officeDocument/2006/relationships/tags" Target="../tags/tag114.xml"/><Relationship Id="rId4" Type="http://schemas.openxmlformats.org/officeDocument/2006/relationships/tags" Target="../tags/tag113.xml"/><Relationship Id="rId3" Type="http://schemas.openxmlformats.org/officeDocument/2006/relationships/tags" Target="../tags/tag112.xml"/><Relationship Id="rId2" Type="http://schemas.openxmlformats.org/officeDocument/2006/relationships/tags" Target="../tags/tag111.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5" Type="http://schemas.openxmlformats.org/officeDocument/2006/relationships/image" Target="../media/image2.png"/><Relationship Id="rId4" Type="http://schemas.openxmlformats.org/officeDocument/2006/relationships/tags" Target="../tags/tag120.xml"/><Relationship Id="rId3" Type="http://schemas.openxmlformats.org/officeDocument/2006/relationships/tags" Target="../tags/tag119.xml"/><Relationship Id="rId2" Type="http://schemas.openxmlformats.org/officeDocument/2006/relationships/tags" Target="../tags/tag118.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9" Type="http://schemas.openxmlformats.org/officeDocument/2006/relationships/tags" Target="../tags/tag128.xml"/><Relationship Id="rId8" Type="http://schemas.openxmlformats.org/officeDocument/2006/relationships/tags" Target="../tags/tag127.xml"/><Relationship Id="rId7" Type="http://schemas.openxmlformats.org/officeDocument/2006/relationships/tags" Target="../tags/tag126.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tags" Target="../tags/tag121.xml"/><Relationship Id="rId10" Type="http://schemas.openxmlformats.org/officeDocument/2006/relationships/tags" Target="../tags/tag129.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137.xml"/><Relationship Id="rId8" Type="http://schemas.openxmlformats.org/officeDocument/2006/relationships/tags" Target="../tags/tag136.xml"/><Relationship Id="rId7" Type="http://schemas.openxmlformats.org/officeDocument/2006/relationships/tags" Target="../tags/tag135.xml"/><Relationship Id="rId6" Type="http://schemas.openxmlformats.org/officeDocument/2006/relationships/tags" Target="../tags/tag134.xml"/><Relationship Id="rId5" Type="http://schemas.openxmlformats.org/officeDocument/2006/relationships/tags" Target="../tags/tag133.xml"/><Relationship Id="rId4" Type="http://schemas.openxmlformats.org/officeDocument/2006/relationships/tags" Target="../tags/tag132.xml"/><Relationship Id="rId3" Type="http://schemas.openxmlformats.org/officeDocument/2006/relationships/tags" Target="../tags/tag131.xml"/><Relationship Id="rId2" Type="http://schemas.openxmlformats.org/officeDocument/2006/relationships/tags" Target="../tags/tag130.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8" Type="http://schemas.openxmlformats.org/officeDocument/2006/relationships/tags" Target="../tags/tag144.xml"/><Relationship Id="rId7" Type="http://schemas.openxmlformats.org/officeDocument/2006/relationships/tags" Target="../tags/tag143.xml"/><Relationship Id="rId6" Type="http://schemas.openxmlformats.org/officeDocument/2006/relationships/tags" Target="../tags/tag142.xml"/><Relationship Id="rId5" Type="http://schemas.openxmlformats.org/officeDocument/2006/relationships/tags" Target="../tags/tag141.xml"/><Relationship Id="rId4" Type="http://schemas.openxmlformats.org/officeDocument/2006/relationships/tags" Target="../tags/tag140.xml"/><Relationship Id="rId3" Type="http://schemas.openxmlformats.org/officeDocument/2006/relationships/tags" Target="../tags/tag139.xml"/><Relationship Id="rId2" Type="http://schemas.openxmlformats.org/officeDocument/2006/relationships/tags" Target="../tags/tag138.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9" Type="http://schemas.openxmlformats.org/officeDocument/2006/relationships/tags" Target="../tags/tag152.xml"/><Relationship Id="rId8" Type="http://schemas.openxmlformats.org/officeDocument/2006/relationships/tags" Target="../tags/tag151.xml"/><Relationship Id="rId7" Type="http://schemas.openxmlformats.org/officeDocument/2006/relationships/tags" Target="../tags/tag150.xml"/><Relationship Id="rId6" Type="http://schemas.openxmlformats.org/officeDocument/2006/relationships/tags" Target="../tags/tag149.xml"/><Relationship Id="rId5" Type="http://schemas.openxmlformats.org/officeDocument/2006/relationships/tags" Target="../tags/tag148.xml"/><Relationship Id="rId4" Type="http://schemas.openxmlformats.org/officeDocument/2006/relationships/tags" Target="../tags/tag147.xml"/><Relationship Id="rId3" Type="http://schemas.openxmlformats.org/officeDocument/2006/relationships/tags" Target="../tags/tag146.xml"/><Relationship Id="rId2" Type="http://schemas.openxmlformats.org/officeDocument/2006/relationships/tags" Target="../tags/tag145.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8" Type="http://schemas.openxmlformats.org/officeDocument/2006/relationships/tags" Target="../tags/tag159.xml"/><Relationship Id="rId7" Type="http://schemas.openxmlformats.org/officeDocument/2006/relationships/tags" Target="../tags/tag158.xml"/><Relationship Id="rId6" Type="http://schemas.openxmlformats.org/officeDocument/2006/relationships/tags" Target="../tags/tag157.xml"/><Relationship Id="rId5" Type="http://schemas.openxmlformats.org/officeDocument/2006/relationships/tags" Target="../tags/tag156.xml"/><Relationship Id="rId4" Type="http://schemas.openxmlformats.org/officeDocument/2006/relationships/tags" Target="../tags/tag155.xml"/><Relationship Id="rId3" Type="http://schemas.openxmlformats.org/officeDocument/2006/relationships/tags" Target="../tags/tag154.xml"/><Relationship Id="rId2" Type="http://schemas.openxmlformats.org/officeDocument/2006/relationships/tags" Target="../tags/tag153.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9" Type="http://schemas.openxmlformats.org/officeDocument/2006/relationships/tags" Target="../tags/tag167.xml"/><Relationship Id="rId8" Type="http://schemas.openxmlformats.org/officeDocument/2006/relationships/tags" Target="../tags/tag166.xml"/><Relationship Id="rId7" Type="http://schemas.openxmlformats.org/officeDocument/2006/relationships/tags" Target="../tags/tag165.xml"/><Relationship Id="rId6" Type="http://schemas.openxmlformats.org/officeDocument/2006/relationships/tags" Target="../tags/tag164.xml"/><Relationship Id="rId5" Type="http://schemas.openxmlformats.org/officeDocument/2006/relationships/tags" Target="../tags/tag163.xml"/><Relationship Id="rId4" Type="http://schemas.openxmlformats.org/officeDocument/2006/relationships/tags" Target="../tags/tag162.xml"/><Relationship Id="rId3" Type="http://schemas.openxmlformats.org/officeDocument/2006/relationships/tags" Target="../tags/tag161.xml"/><Relationship Id="rId2" Type="http://schemas.openxmlformats.org/officeDocument/2006/relationships/tags" Target="../tags/tag160.xml"/><Relationship Id="rId10" Type="http://schemas.openxmlformats.org/officeDocument/2006/relationships/tags" Target="../tags/tag168.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9" Type="http://schemas.openxmlformats.org/officeDocument/2006/relationships/tags" Target="../tags/tag176.xml"/><Relationship Id="rId8" Type="http://schemas.openxmlformats.org/officeDocument/2006/relationships/tags" Target="../tags/tag175.xml"/><Relationship Id="rId7" Type="http://schemas.openxmlformats.org/officeDocument/2006/relationships/tags" Target="../tags/tag174.xml"/><Relationship Id="rId6" Type="http://schemas.openxmlformats.org/officeDocument/2006/relationships/tags" Target="../tags/tag173.xml"/><Relationship Id="rId5" Type="http://schemas.openxmlformats.org/officeDocument/2006/relationships/tags" Target="../tags/tag172.xml"/><Relationship Id="rId4" Type="http://schemas.openxmlformats.org/officeDocument/2006/relationships/tags" Target="../tags/tag171.xml"/><Relationship Id="rId3" Type="http://schemas.openxmlformats.org/officeDocument/2006/relationships/tags" Target="../tags/tag170.xml"/><Relationship Id="rId2" Type="http://schemas.openxmlformats.org/officeDocument/2006/relationships/tags" Target="../tags/tag169.xml"/><Relationship Id="rId17" Type="http://schemas.openxmlformats.org/officeDocument/2006/relationships/image" Target="../media/image2.svg"/><Relationship Id="rId16" Type="http://schemas.openxmlformats.org/officeDocument/2006/relationships/image" Target="../media/image4.png"/><Relationship Id="rId15" Type="http://schemas.openxmlformats.org/officeDocument/2006/relationships/tags" Target="../tags/tag180.xml"/><Relationship Id="rId14" Type="http://schemas.openxmlformats.org/officeDocument/2006/relationships/image" Target="../media/image1.svg"/><Relationship Id="rId13" Type="http://schemas.openxmlformats.org/officeDocument/2006/relationships/image" Target="../media/image3.png"/><Relationship Id="rId12" Type="http://schemas.openxmlformats.org/officeDocument/2006/relationships/tags" Target="../tags/tag179.xml"/><Relationship Id="rId11" Type="http://schemas.openxmlformats.org/officeDocument/2006/relationships/tags" Target="../tags/tag178.xml"/><Relationship Id="rId10" Type="http://schemas.openxmlformats.org/officeDocument/2006/relationships/tags" Target="../tags/tag177.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9" Type="http://schemas.openxmlformats.org/officeDocument/2006/relationships/tags" Target="../tags/tag188.xml"/><Relationship Id="rId8" Type="http://schemas.openxmlformats.org/officeDocument/2006/relationships/tags" Target="../tags/tag187.xml"/><Relationship Id="rId7" Type="http://schemas.openxmlformats.org/officeDocument/2006/relationships/tags" Target="../tags/tag186.xml"/><Relationship Id="rId6" Type="http://schemas.openxmlformats.org/officeDocument/2006/relationships/tags" Target="../tags/tag185.xml"/><Relationship Id="rId5" Type="http://schemas.openxmlformats.org/officeDocument/2006/relationships/tags" Target="../tags/tag184.xml"/><Relationship Id="rId4" Type="http://schemas.openxmlformats.org/officeDocument/2006/relationships/tags" Target="../tags/tag183.xml"/><Relationship Id="rId3" Type="http://schemas.openxmlformats.org/officeDocument/2006/relationships/tags" Target="../tags/tag182.xml"/><Relationship Id="rId2" Type="http://schemas.openxmlformats.org/officeDocument/2006/relationships/tags" Target="../tags/tag181.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9" Type="http://schemas.openxmlformats.org/officeDocument/2006/relationships/tags" Target="../tags/tag196.xml"/><Relationship Id="rId8" Type="http://schemas.openxmlformats.org/officeDocument/2006/relationships/tags" Target="../tags/tag195.xml"/><Relationship Id="rId7" Type="http://schemas.openxmlformats.org/officeDocument/2006/relationships/tags" Target="../tags/tag194.xml"/><Relationship Id="rId6" Type="http://schemas.openxmlformats.org/officeDocument/2006/relationships/tags" Target="../tags/tag193.xml"/><Relationship Id="rId5" Type="http://schemas.openxmlformats.org/officeDocument/2006/relationships/tags" Target="../tags/tag192.xml"/><Relationship Id="rId4" Type="http://schemas.openxmlformats.org/officeDocument/2006/relationships/tags" Target="../tags/tag191.xml"/><Relationship Id="rId3" Type="http://schemas.openxmlformats.org/officeDocument/2006/relationships/tags" Target="../tags/tag190.xml"/><Relationship Id="rId2" Type="http://schemas.openxmlformats.org/officeDocument/2006/relationships/tags" Target="../tags/tag189.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9" Type="http://schemas.openxmlformats.org/officeDocument/2006/relationships/tags" Target="../tags/tag204.xml"/><Relationship Id="rId8" Type="http://schemas.openxmlformats.org/officeDocument/2006/relationships/tags" Target="../tags/tag203.xml"/><Relationship Id="rId7" Type="http://schemas.openxmlformats.org/officeDocument/2006/relationships/tags" Target="../tags/tag202.xml"/><Relationship Id="rId6" Type="http://schemas.openxmlformats.org/officeDocument/2006/relationships/tags" Target="../tags/tag201.xml"/><Relationship Id="rId5" Type="http://schemas.openxmlformats.org/officeDocument/2006/relationships/tags" Target="../tags/tag200.xml"/><Relationship Id="rId4" Type="http://schemas.openxmlformats.org/officeDocument/2006/relationships/tags" Target="../tags/tag199.xml"/><Relationship Id="rId3" Type="http://schemas.openxmlformats.org/officeDocument/2006/relationships/tags" Target="../tags/tag198.xml"/><Relationship Id="rId2" Type="http://schemas.openxmlformats.org/officeDocument/2006/relationships/tags" Target="../tags/tag197.xml"/><Relationship Id="rId11" Type="http://schemas.openxmlformats.org/officeDocument/2006/relationships/tags" Target="../tags/tag206.xml"/><Relationship Id="rId10" Type="http://schemas.openxmlformats.org/officeDocument/2006/relationships/tags" Target="../tags/tag205.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9" Type="http://schemas.openxmlformats.org/officeDocument/2006/relationships/tags" Target="../tags/tag214.xml"/><Relationship Id="rId8" Type="http://schemas.openxmlformats.org/officeDocument/2006/relationships/tags" Target="../tags/tag213.xml"/><Relationship Id="rId7" Type="http://schemas.openxmlformats.org/officeDocument/2006/relationships/tags" Target="../tags/tag212.xml"/><Relationship Id="rId6" Type="http://schemas.openxmlformats.org/officeDocument/2006/relationships/tags" Target="../tags/tag211.xml"/><Relationship Id="rId5" Type="http://schemas.openxmlformats.org/officeDocument/2006/relationships/tags" Target="../tags/tag210.xml"/><Relationship Id="rId4" Type="http://schemas.openxmlformats.org/officeDocument/2006/relationships/tags" Target="../tags/tag209.xml"/><Relationship Id="rId3" Type="http://schemas.openxmlformats.org/officeDocument/2006/relationships/tags" Target="../tags/tag208.xml"/><Relationship Id="rId2" Type="http://schemas.openxmlformats.org/officeDocument/2006/relationships/tags" Target="../tags/tag207.xml"/><Relationship Id="rId10" Type="http://schemas.openxmlformats.org/officeDocument/2006/relationships/tags" Target="../tags/tag215.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lvl1pPr marL="228600" indent="-228600">
              <a:lnSpc>
                <a:spcPct val="130000"/>
              </a:lnSpc>
              <a:buFont typeface="Wingdings" panose="05000000000000000000" pitchFamily="2" charset="2"/>
              <a:buChar char="l"/>
              <a:defRPr spc="150" baseline="0">
                <a:solidFill>
                  <a:schemeClr val="tx1">
                    <a:lumMod val="65000"/>
                    <a:lumOff val="35000"/>
                  </a:schemeClr>
                </a:solidFill>
              </a:defRPr>
            </a:lvl1pPr>
            <a:lvl2pPr marL="685800" indent="-228600">
              <a:lnSpc>
                <a:spcPct val="130000"/>
              </a:lnSpc>
              <a:buFont typeface="Wingdings" panose="05000000000000000000" pitchFamily="2" charset="2"/>
              <a:buChar char="l"/>
              <a:defRPr spc="150" baseline="0">
                <a:solidFill>
                  <a:schemeClr val="tx1">
                    <a:lumMod val="65000"/>
                    <a:lumOff val="35000"/>
                  </a:schemeClr>
                </a:solidFill>
              </a:defRPr>
            </a:lvl2pPr>
            <a:lvl3pPr marL="1143000" indent="-228600">
              <a:lnSpc>
                <a:spcPct val="130000"/>
              </a:lnSpc>
              <a:buFont typeface="Wingdings" panose="05000000000000000000" pitchFamily="2" charset="2"/>
              <a:buChar char="l"/>
              <a:defRPr spc="150" baseline="0">
                <a:solidFill>
                  <a:schemeClr val="tx1">
                    <a:lumMod val="65000"/>
                    <a:lumOff val="35000"/>
                  </a:schemeClr>
                </a:solidFill>
              </a:defRPr>
            </a:lvl3pPr>
            <a:lvl4pPr marL="1600200" indent="-228600">
              <a:lnSpc>
                <a:spcPct val="130000"/>
              </a:lnSpc>
              <a:buFont typeface="Wingdings" panose="05000000000000000000" pitchFamily="2" charset="2"/>
              <a:buChar char="l"/>
              <a:defRPr spc="150" baseline="0">
                <a:solidFill>
                  <a:schemeClr val="tx1">
                    <a:lumMod val="65000"/>
                    <a:lumOff val="35000"/>
                  </a:schemeClr>
                </a:solidFill>
              </a:defRPr>
            </a:lvl4pPr>
            <a:lvl5pPr marL="2057400" indent="-228600">
              <a:lnSpc>
                <a:spcPct val="130000"/>
              </a:lnSpc>
              <a:buFont typeface="Wingdings" panose="05000000000000000000" pitchFamily="2" charset="2"/>
              <a:buChar char="l"/>
              <a:defRPr spc="150" baseline="0">
                <a:solidFill>
                  <a:schemeClr val="tx1">
                    <a:lumMod val="65000"/>
                    <a:lumOff val="3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90204" pitchFamily="34" charset="0"/>
                <a:ea typeface="微软雅黑" panose="020B0503020204020204" pitchFamily="34" charset="-122"/>
                <a:cs typeface="+mj-cs"/>
                <a:sym typeface="+mn-ea"/>
              </a:defRPr>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pic>
        <p:nvPicPr>
          <p:cNvPr id="7" name="图片 6" descr="C:\Users\admin\Desktop\新建文件夹\简约白底（红2）\ppt\media\image1.pngimage1"/>
          <p:cNvPicPr>
            <a:picLocks noChangeAspect="1"/>
          </p:cNvPicPr>
          <p:nvPr userDrawn="1">
            <p:custDataLst>
              <p:tags r:id="rId2"/>
            </p:custDataLst>
          </p:nvPr>
        </p:nvPicPr>
        <p:blipFill>
          <a:blip r:embed="rId3"/>
          <a:srcRect/>
          <a:stretch>
            <a:fillRect/>
          </a:stretch>
        </p:blipFill>
        <p:spPr>
          <a:xfrm>
            <a:off x="6489642" y="2223"/>
            <a:ext cx="5035080" cy="6853555"/>
          </a:xfrm>
          <a:prstGeom prst="rect">
            <a:avLst/>
          </a:prstGeom>
        </p:spPr>
      </p:pic>
      <p:sp>
        <p:nvSpPr>
          <p:cNvPr id="8" name="矩形 7"/>
          <p:cNvSpPr/>
          <p:nvPr userDrawn="1">
            <p:custDataLst>
              <p:tags r:id="rId4"/>
            </p:custDataLst>
          </p:nvPr>
        </p:nvSpPr>
        <p:spPr>
          <a:xfrm>
            <a:off x="6489641" y="0"/>
            <a:ext cx="5035081" cy="6858000"/>
          </a:xfrm>
          <a:prstGeom prst="rect">
            <a:avLst/>
          </a:prstGeom>
          <a:solidFill>
            <a:srgbClr val="C00000">
              <a:alpha val="8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nvGrpSpPr>
          <p:cNvPr id="4" name="组合 3"/>
          <p:cNvGrpSpPr/>
          <p:nvPr userDrawn="1">
            <p:custDataLst>
              <p:tags r:id="rId5"/>
            </p:custDataLst>
          </p:nvPr>
        </p:nvGrpSpPr>
        <p:grpSpPr>
          <a:xfrm>
            <a:off x="0" y="1833880"/>
            <a:ext cx="622935" cy="4248785"/>
            <a:chOff x="0" y="2888"/>
            <a:chExt cx="981" cy="6691"/>
          </a:xfrm>
        </p:grpSpPr>
        <p:sp>
          <p:nvSpPr>
            <p:cNvPr id="9" name="椭圆 8"/>
            <p:cNvSpPr/>
            <p:nvPr userDrawn="1">
              <p:custDataLst>
                <p:tags r:id="rId6"/>
              </p:custDataLst>
            </p:nvPr>
          </p:nvSpPr>
          <p:spPr>
            <a:xfrm>
              <a:off x="823" y="8497"/>
              <a:ext cx="158" cy="15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 name="椭圆 9"/>
            <p:cNvSpPr/>
            <p:nvPr userDrawn="1">
              <p:custDataLst>
                <p:tags r:id="rId7"/>
              </p:custDataLst>
            </p:nvPr>
          </p:nvSpPr>
          <p:spPr>
            <a:xfrm>
              <a:off x="823" y="9421"/>
              <a:ext cx="158" cy="15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 name="圆角矩形 14"/>
            <p:cNvSpPr/>
            <p:nvPr userDrawn="1">
              <p:custDataLst>
                <p:tags r:id="rId8"/>
              </p:custDataLst>
            </p:nvPr>
          </p:nvSpPr>
          <p:spPr>
            <a:xfrm>
              <a:off x="0" y="2888"/>
              <a:ext cx="557" cy="241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16" name="日期占位符 15"/>
          <p:cNvSpPr>
            <a:spLocks noGrp="1"/>
          </p:cNvSpPr>
          <p:nvPr>
            <p:ph type="dt" sz="half" idx="10"/>
            <p:custDataLst>
              <p:tags r:id="rId9"/>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0"/>
            </p:custDataLst>
          </p:nvPr>
        </p:nvSpPr>
        <p:spPr/>
        <p:txBody>
          <a:bodyPr/>
          <a:lstStyle>
            <a:lvl1pPr>
              <a:defRPr>
                <a:solidFill>
                  <a:schemeClr val="tx1">
                    <a:lumMod val="85000"/>
                    <a:lumOff val="15000"/>
                  </a:schemeClr>
                </a:solidFill>
              </a:defRPr>
            </a:lvl1pPr>
          </a:lstStyle>
          <a:p>
            <a:endParaRPr lang="zh-CN" altLang="en-US" dirty="0"/>
          </a:p>
        </p:txBody>
      </p:sp>
      <p:sp>
        <p:nvSpPr>
          <p:cNvPr id="18" name="灯片编号占位符 17"/>
          <p:cNvSpPr>
            <a:spLocks noGrp="1"/>
          </p:cNvSpPr>
          <p:nvPr>
            <p:ph type="sldNum" sz="quarter" idx="12"/>
            <p:custDataLst>
              <p:tags r:id="rId11"/>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2" name="标题 1"/>
          <p:cNvSpPr>
            <a:spLocks noGrp="1"/>
          </p:cNvSpPr>
          <p:nvPr>
            <p:ph type="ctrTitle" hasCustomPrompt="1"/>
            <p:custDataLst>
              <p:tags r:id="rId12"/>
            </p:custDataLst>
          </p:nvPr>
        </p:nvSpPr>
        <p:spPr>
          <a:xfrm>
            <a:off x="669882" y="1563129"/>
            <a:ext cx="5273277" cy="1924320"/>
          </a:xfrm>
        </p:spPr>
        <p:txBody>
          <a:bodyPr lIns="90000" tIns="46800" rIns="90000" bIns="0" anchor="b" anchorCtr="0">
            <a:normAutofit/>
          </a:bodyPr>
          <a:lstStyle>
            <a:lvl1pPr algn="l">
              <a:defRPr sz="5400" spc="600" baseline="0">
                <a:solidFill>
                  <a:schemeClr val="tx1">
                    <a:lumMod val="85000"/>
                    <a:lumOff val="15000"/>
                  </a:schemeClr>
                </a:solidFill>
                <a:ea typeface="汉仪旗黑-85S" panose="00020600040101010101" pitchFamily="18" charset="-122"/>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13"/>
            </p:custDataLst>
          </p:nvPr>
        </p:nvSpPr>
        <p:spPr>
          <a:xfrm>
            <a:off x="669883" y="3566160"/>
            <a:ext cx="5273276" cy="835683"/>
          </a:xfrm>
        </p:spPr>
        <p:txBody>
          <a:bodyPr lIns="90000" tIns="0" rIns="90000" bIns="46800">
            <a:normAutofit/>
          </a:bodyPr>
          <a:lstStyle>
            <a:lvl1pPr marL="0" indent="0" algn="l" eaLnBrk="1" fontAlgn="auto" latinLnBrk="0" hangingPunct="1">
              <a:lnSpc>
                <a:spcPct val="100000"/>
              </a:lnSpc>
              <a:buNone/>
              <a:defRPr sz="2400" u="none" strike="noStrike" kern="1200" cap="none" spc="200" normalizeH="0" baseline="0">
                <a:solidFill>
                  <a:schemeClr val="tx1">
                    <a:lumMod val="85000"/>
                    <a:lumOff val="1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5" name="文本占位符 4"/>
          <p:cNvSpPr>
            <a:spLocks noGrp="1"/>
          </p:cNvSpPr>
          <p:nvPr>
            <p:ph type="body" sz="quarter" idx="13" hasCustomPrompt="1"/>
            <p:custDataLst>
              <p:tags r:id="rId14"/>
            </p:custDataLst>
          </p:nvPr>
        </p:nvSpPr>
        <p:spPr>
          <a:xfrm>
            <a:off x="756488" y="5179023"/>
            <a:ext cx="1800000" cy="504000"/>
          </a:xfrm>
        </p:spPr>
        <p:txBody>
          <a:bodyPr lIns="90000" tIns="46800" rIns="90000" bIns="46800" anchor="ctr">
            <a:normAutofit/>
          </a:bodyPr>
          <a:lstStyle>
            <a:lvl1pPr marL="0" indent="0">
              <a:buNone/>
              <a:defRPr sz="2000">
                <a:solidFill>
                  <a:schemeClr val="tx1">
                    <a:lumMod val="85000"/>
                    <a:lumOff val="15000"/>
                  </a:schemeClr>
                </a:solidFill>
              </a:defRPr>
            </a:lvl1pPr>
          </a:lstStyle>
          <a:p>
            <a:pPr lvl="0"/>
            <a:r>
              <a:rPr lang="zh-CN" altLang="en-US" dirty="0"/>
              <a:t>编辑文本</a:t>
            </a:r>
            <a:endParaRPr lang="zh-CN" altLang="en-US" dirty="0"/>
          </a:p>
        </p:txBody>
      </p:sp>
      <p:sp>
        <p:nvSpPr>
          <p:cNvPr id="19" name="文本占位符 18"/>
          <p:cNvSpPr>
            <a:spLocks noGrp="1"/>
          </p:cNvSpPr>
          <p:nvPr>
            <p:ph type="body" sz="quarter" idx="14" hasCustomPrompt="1"/>
            <p:custDataLst>
              <p:tags r:id="rId15"/>
            </p:custDataLst>
          </p:nvPr>
        </p:nvSpPr>
        <p:spPr>
          <a:xfrm>
            <a:off x="757455" y="5727978"/>
            <a:ext cx="1800000" cy="504000"/>
          </a:xfrm>
        </p:spPr>
        <p:txBody>
          <a:bodyPr lIns="90000" tIns="46800" rIns="90000" bIns="46800" anchor="ctr">
            <a:normAutofit/>
          </a:bodyPr>
          <a:lstStyle>
            <a:lvl1pPr marL="0" indent="0">
              <a:buNone/>
              <a:defRPr sz="2000">
                <a:solidFill>
                  <a:schemeClr val="tx1">
                    <a:lumMod val="85000"/>
                    <a:lumOff val="15000"/>
                  </a:schemeClr>
                </a:solidFill>
              </a:defRPr>
            </a:lvl1pPr>
          </a:lstStyle>
          <a:p>
            <a:pPr lvl="0"/>
            <a:r>
              <a:rPr lang="zh-CN" altLang="en-US" dirty="0"/>
              <a:t>编辑文本</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254000" y="0"/>
            <a:ext cx="11658600" cy="6858000"/>
            <a:chOff x="400" y="0"/>
            <a:chExt cx="18360" cy="10800"/>
          </a:xfrm>
        </p:grpSpPr>
        <p:sp>
          <p:nvSpPr>
            <p:cNvPr id="8" name="任意多边形: 形状 7"/>
            <p:cNvSpPr/>
            <p:nvPr userDrawn="1">
              <p:custDataLst>
                <p:tags r:id="rId3"/>
              </p:custDataLst>
            </p:nvPr>
          </p:nvSpPr>
          <p:spPr>
            <a:xfrm>
              <a:off x="400" y="0"/>
              <a:ext cx="985" cy="606"/>
            </a:xfrm>
            <a:custGeom>
              <a:avLst/>
              <a:gdLst>
                <a:gd name="connsiteX0" fmla="*/ 0 w 625551"/>
                <a:gd name="connsiteY0" fmla="*/ 0 h 384826"/>
                <a:gd name="connsiteX1" fmla="*/ 625551 w 625551"/>
                <a:gd name="connsiteY1" fmla="*/ 0 h 384826"/>
                <a:gd name="connsiteX2" fmla="*/ 625551 w 625551"/>
                <a:gd name="connsiteY2" fmla="*/ 280565 h 384826"/>
                <a:gd name="connsiteX3" fmla="*/ 521290 w 625551"/>
                <a:gd name="connsiteY3" fmla="*/ 384826 h 384826"/>
                <a:gd name="connsiteX4" fmla="*/ 104261 w 625551"/>
                <a:gd name="connsiteY4" fmla="*/ 384826 h 384826"/>
                <a:gd name="connsiteX5" fmla="*/ 0 w 625551"/>
                <a:gd name="connsiteY5" fmla="*/ 280565 h 38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5551" h="384826">
                  <a:moveTo>
                    <a:pt x="0" y="0"/>
                  </a:moveTo>
                  <a:lnTo>
                    <a:pt x="625551" y="0"/>
                  </a:lnTo>
                  <a:lnTo>
                    <a:pt x="625551" y="280565"/>
                  </a:lnTo>
                  <a:cubicBezTo>
                    <a:pt x="625551" y="338147"/>
                    <a:pt x="578872" y="384826"/>
                    <a:pt x="521290" y="384826"/>
                  </a:cubicBezTo>
                  <a:lnTo>
                    <a:pt x="104261" y="384826"/>
                  </a:lnTo>
                  <a:cubicBezTo>
                    <a:pt x="46679" y="384826"/>
                    <a:pt x="0" y="338147"/>
                    <a:pt x="0" y="28056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
          <p:nvSpPr>
            <p:cNvPr id="9" name="任意多边形: 形状 8"/>
            <p:cNvSpPr/>
            <p:nvPr userDrawn="1">
              <p:custDataLst>
                <p:tags r:id="rId4"/>
              </p:custDataLst>
            </p:nvPr>
          </p:nvSpPr>
          <p:spPr>
            <a:xfrm>
              <a:off x="17950" y="9110"/>
              <a:ext cx="810" cy="1690"/>
            </a:xfrm>
            <a:custGeom>
              <a:avLst/>
              <a:gdLst>
                <a:gd name="connsiteX0" fmla="*/ 85680 w 514069"/>
                <a:gd name="connsiteY0" fmla="*/ 0 h 1073154"/>
                <a:gd name="connsiteX1" fmla="*/ 428389 w 514069"/>
                <a:gd name="connsiteY1" fmla="*/ 0 h 1073154"/>
                <a:gd name="connsiteX2" fmla="*/ 514069 w 514069"/>
                <a:gd name="connsiteY2" fmla="*/ 85680 h 1073154"/>
                <a:gd name="connsiteX3" fmla="*/ 514069 w 514069"/>
                <a:gd name="connsiteY3" fmla="*/ 1073154 h 1073154"/>
                <a:gd name="connsiteX4" fmla="*/ 0 w 514069"/>
                <a:gd name="connsiteY4" fmla="*/ 1073154 h 1073154"/>
                <a:gd name="connsiteX5" fmla="*/ 0 w 514069"/>
                <a:gd name="connsiteY5" fmla="*/ 85680 h 1073154"/>
                <a:gd name="connsiteX6" fmla="*/ 85680 w 514069"/>
                <a:gd name="connsiteY6" fmla="*/ 0 h 107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069" h="1073154">
                  <a:moveTo>
                    <a:pt x="85680" y="0"/>
                  </a:moveTo>
                  <a:lnTo>
                    <a:pt x="428389" y="0"/>
                  </a:lnTo>
                  <a:cubicBezTo>
                    <a:pt x="475709" y="0"/>
                    <a:pt x="514069" y="38360"/>
                    <a:pt x="514069" y="85680"/>
                  </a:cubicBezTo>
                  <a:lnTo>
                    <a:pt x="514069" y="1073154"/>
                  </a:lnTo>
                  <a:lnTo>
                    <a:pt x="0" y="1073154"/>
                  </a:lnTo>
                  <a:lnTo>
                    <a:pt x="0" y="85680"/>
                  </a:lnTo>
                  <a:cubicBezTo>
                    <a:pt x="0" y="38360"/>
                    <a:pt x="38360" y="0"/>
                    <a:pt x="8568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grpSp>
      <p:sp>
        <p:nvSpPr>
          <p:cNvPr id="2" name="标题 1"/>
          <p:cNvSpPr>
            <a:spLocks noGrp="1"/>
          </p:cNvSpPr>
          <p:nvPr>
            <p:ph type="title"/>
            <p:custDataLst>
              <p:tags r:id="rId5"/>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6"/>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7"/>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lvl1pPr>
              <a:defRPr>
                <a:solidFill>
                  <a:schemeClr val="tx1">
                    <a:lumMod val="85000"/>
                    <a:lumOff val="15000"/>
                  </a:schemeClr>
                </a:solidFill>
              </a:defRPr>
            </a:lvl1pPr>
          </a:lstStyle>
          <a:p>
            <a:endParaRPr lang="zh-CN" altLang="en-US"/>
          </a:p>
        </p:txBody>
      </p:sp>
      <p:sp>
        <p:nvSpPr>
          <p:cNvPr id="6" name="灯片编号占位符 5"/>
          <p:cNvSpPr>
            <a:spLocks noGrp="1"/>
          </p:cNvSpPr>
          <p:nvPr>
            <p:ph type="sldNum" sz="quarter" idx="12"/>
            <p:custDataLst>
              <p:tags r:id="rId9"/>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sp>
        <p:nvSpPr>
          <p:cNvPr id="7" name="圆角矩形 7"/>
          <p:cNvSpPr/>
          <p:nvPr userDrawn="1">
            <p:custDataLst>
              <p:tags r:id="rId2"/>
            </p:custDataLst>
          </p:nvPr>
        </p:nvSpPr>
        <p:spPr>
          <a:xfrm>
            <a:off x="7038092" y="2356767"/>
            <a:ext cx="338554" cy="33855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4" name="日期占位符 3"/>
          <p:cNvSpPr>
            <a:spLocks noGrp="1"/>
          </p:cNvSpPr>
          <p:nvPr>
            <p:ph type="dt" sz="half" idx="10"/>
            <p:custDataLst>
              <p:tags r:id="rId3"/>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4"/>
            </p:custDataLst>
          </p:nvPr>
        </p:nvSpPr>
        <p:spPr/>
        <p:txBody>
          <a:bodyPr/>
          <a:lstStyle>
            <a:lvl1pPr>
              <a:defRPr>
                <a:solidFill>
                  <a:schemeClr val="tx1">
                    <a:lumMod val="85000"/>
                    <a:lumOff val="15000"/>
                  </a:schemeClr>
                </a:solidFill>
              </a:defRPr>
            </a:lvl1pPr>
          </a:lstStyle>
          <a:p>
            <a:endParaRPr lang="zh-CN" altLang="en-US"/>
          </a:p>
        </p:txBody>
      </p:sp>
      <p:sp>
        <p:nvSpPr>
          <p:cNvPr id="6" name="灯片编号占位符 5"/>
          <p:cNvSpPr>
            <a:spLocks noGrp="1"/>
          </p:cNvSpPr>
          <p:nvPr>
            <p:ph type="sldNum" sz="quarter" idx="12"/>
            <p:custDataLst>
              <p:tags r:id="rId5"/>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6"/>
            </p:custDataLst>
          </p:nvPr>
        </p:nvSpPr>
        <p:spPr>
          <a:xfrm>
            <a:off x="3802027" y="3471607"/>
            <a:ext cx="4788172" cy="707886"/>
          </a:xfrm>
        </p:spPr>
        <p:txBody>
          <a:bodyPr lIns="90000" tIns="46800" rIns="90000" bIns="0" anchor="b" anchorCtr="0">
            <a:normAutofit/>
          </a:bodyPr>
          <a:lstStyle>
            <a:lvl1pPr algn="ctr">
              <a:defRPr sz="3600" u="none" strike="noStrike" kern="1200" cap="none" spc="300" normalizeH="0" baseline="0">
                <a:solidFill>
                  <a:schemeClr val="tx1">
                    <a:lumMod val="85000"/>
                    <a:lumOff val="15000"/>
                  </a:schemeClr>
                </a:solidFill>
                <a:uFillTx/>
                <a:latin typeface="Arial" panose="020B060402020209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3" name="文本占位符 2"/>
          <p:cNvSpPr>
            <a:spLocks noGrp="1"/>
          </p:cNvSpPr>
          <p:nvPr>
            <p:ph type="body" idx="1"/>
            <p:custDataLst>
              <p:tags r:id="rId7"/>
            </p:custDataLst>
          </p:nvPr>
        </p:nvSpPr>
        <p:spPr>
          <a:xfrm>
            <a:off x="3802027" y="4217594"/>
            <a:ext cx="4808573" cy="906856"/>
          </a:xfrm>
        </p:spPr>
        <p:txBody>
          <a:bodyPr lIns="90000" tIns="0" rIns="90000" bIns="46800">
            <a:normAutofit/>
          </a:bodyPr>
          <a:lstStyle>
            <a:lvl1pPr marL="0" indent="0" algn="ctr" eaLnBrk="1" fontAlgn="auto" latinLnBrk="0" hangingPunct="1">
              <a:buNone/>
              <a:defRPr kumimoji="0" lang="zh-CN" altLang="en-US" sz="1600" b="0" i="0" u="none" strike="noStrike" kern="1200" cap="none" spc="150" normalizeH="0" baseline="0" noProof="1">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grpSp>
        <p:nvGrpSpPr>
          <p:cNvPr id="12" name="组合 11"/>
          <p:cNvGrpSpPr/>
          <p:nvPr userDrawn="1">
            <p:custDataLst>
              <p:tags r:id="rId2"/>
            </p:custDataLst>
          </p:nvPr>
        </p:nvGrpSpPr>
        <p:grpSpPr>
          <a:xfrm>
            <a:off x="0" y="-63500"/>
            <a:ext cx="12235815" cy="6921500"/>
            <a:chOff x="0" y="-100"/>
            <a:chExt cx="19269" cy="10900"/>
          </a:xfrm>
        </p:grpSpPr>
        <p:grpSp>
          <p:nvGrpSpPr>
            <p:cNvPr id="11" name="组合 10"/>
            <p:cNvGrpSpPr/>
            <p:nvPr userDrawn="1"/>
          </p:nvGrpSpPr>
          <p:grpSpPr>
            <a:xfrm>
              <a:off x="17857" y="-100"/>
              <a:ext cx="1412" cy="1015"/>
              <a:chOff x="17857" y="-100"/>
              <a:chExt cx="1412" cy="1015"/>
            </a:xfrm>
          </p:grpSpPr>
          <p:sp>
            <p:nvSpPr>
              <p:cNvPr id="8" name="圆角矩形 4"/>
              <p:cNvSpPr/>
              <p:nvPr userDrawn="1">
                <p:custDataLst>
                  <p:tags r:id="rId3"/>
                </p:custDataLst>
              </p:nvPr>
            </p:nvSpPr>
            <p:spPr>
              <a:xfrm>
                <a:off x="18521" y="-100"/>
                <a:ext cx="748" cy="79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9" name="圆角矩形 4"/>
              <p:cNvSpPr/>
              <p:nvPr userDrawn="1">
                <p:custDataLst>
                  <p:tags r:id="rId4"/>
                </p:custDataLst>
              </p:nvPr>
            </p:nvSpPr>
            <p:spPr>
              <a:xfrm>
                <a:off x="17857" y="471"/>
                <a:ext cx="421" cy="4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10" name="矩形 9"/>
            <p:cNvSpPr/>
            <p:nvPr userDrawn="1">
              <p:custDataLst>
                <p:tags r:id="rId5"/>
              </p:custDataLst>
            </p:nvPr>
          </p:nvSpPr>
          <p:spPr>
            <a:xfrm>
              <a:off x="0" y="10620"/>
              <a:ext cx="19200" cy="1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内容占位符 2"/>
          <p:cNvSpPr>
            <a:spLocks noGrp="1"/>
          </p:cNvSpPr>
          <p:nvPr>
            <p:ph sz="half" idx="1"/>
            <p:custDataLst>
              <p:tags r:id="rId7"/>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5pPr>
          </a:lstStyle>
          <a:p>
            <a:pPr lvl="0"/>
            <a:r>
              <a:rPr>
                <a:sym typeface="+mn-ea"/>
              </a:rPr>
              <a:t>单击此处编辑母版文本样式</a:t>
            </a:r>
            <a:endParaRPr>
              <a:sym typeface="+mn-ea"/>
            </a:endParaRPr>
          </a:p>
          <a:p>
            <a:pPr lvl="1"/>
            <a:r>
              <a:rPr>
                <a:sym typeface="+mn-ea"/>
              </a:rPr>
              <a:t>第二级</a:t>
            </a:r>
            <a:endParaRPr>
              <a:sym typeface="+mn-ea"/>
            </a:endParaRPr>
          </a:p>
          <a:p>
            <a:pPr lvl="2"/>
            <a:r>
              <a:rPr>
                <a:sym typeface="+mn-ea"/>
              </a:rPr>
              <a:t>第三级</a:t>
            </a:r>
            <a:endParaRPr>
              <a:sym typeface="+mn-ea"/>
            </a:endParaRPr>
          </a:p>
          <a:p>
            <a:pPr lvl="3"/>
            <a:r>
              <a:rPr>
                <a:sym typeface="+mn-ea"/>
              </a:rPr>
              <a:t>第四级</a:t>
            </a:r>
            <a:endParaRPr>
              <a:sym typeface="+mn-ea"/>
            </a:endParaRPr>
          </a:p>
          <a:p>
            <a:pPr lvl="4"/>
            <a:r>
              <a:rPr>
                <a:sym typeface="+mn-ea"/>
              </a:rPr>
              <a:t>第五级</a:t>
            </a:r>
            <a:endParaRPr>
              <a:sym typeface="+mn-ea"/>
            </a:endParaRPr>
          </a:p>
        </p:txBody>
      </p:sp>
      <p:sp>
        <p:nvSpPr>
          <p:cNvPr id="4" name="内容占位符 3"/>
          <p:cNvSpPr>
            <a:spLocks noGrp="1"/>
          </p:cNvSpPr>
          <p:nvPr>
            <p:ph sz="half" idx="2"/>
            <p:custDataLst>
              <p:tags r:id="rId8"/>
            </p:custDataLst>
          </p:nvPr>
        </p:nvSpPr>
        <p:spPr>
          <a:xfrm>
            <a:off x="6238877" y="952508"/>
            <a:ext cx="5283242" cy="5388907"/>
          </a:xfrm>
        </p:spPr>
        <p:txBody>
          <a:bodyPr>
            <a:noAutofit/>
          </a:bodyPr>
          <a:lstStyle>
            <a:lvl1pPr>
              <a:defRPr sz="1600" baseline="0">
                <a:solidFill>
                  <a:schemeClr val="tx1">
                    <a:lumMod val="85000"/>
                    <a:lumOff val="15000"/>
                  </a:schemeClr>
                </a:solidFill>
                <a:latin typeface="Arial" panose="020B0604020202090204" pitchFamily="34" charset="0"/>
                <a:ea typeface="微软雅黑" panose="020B0503020204020204" pitchFamily="34" charset="-122"/>
              </a:defRPr>
            </a:lvl1pPr>
            <a:lvl2pPr>
              <a:defRPr sz="1600" baseline="0">
                <a:solidFill>
                  <a:schemeClr val="tx1">
                    <a:lumMod val="85000"/>
                    <a:lumOff val="15000"/>
                  </a:schemeClr>
                </a:solidFill>
                <a:latin typeface="Arial" panose="020B0604020202090204" pitchFamily="34" charset="0"/>
                <a:ea typeface="微软雅黑" panose="020B0503020204020204" pitchFamily="34" charset="-122"/>
              </a:defRPr>
            </a:lvl2pPr>
            <a:lvl3pPr>
              <a:defRPr sz="1600" baseline="0">
                <a:solidFill>
                  <a:schemeClr val="tx1">
                    <a:lumMod val="85000"/>
                    <a:lumOff val="15000"/>
                  </a:schemeClr>
                </a:solidFill>
                <a:latin typeface="Arial" panose="020B0604020202090204" pitchFamily="34" charset="0"/>
                <a:ea typeface="微软雅黑" panose="020B0503020204020204" pitchFamily="34" charset="-122"/>
              </a:defRPr>
            </a:lvl3pPr>
            <a:lvl4pPr>
              <a:defRPr sz="1600" baseline="0">
                <a:solidFill>
                  <a:schemeClr val="tx1">
                    <a:lumMod val="85000"/>
                    <a:lumOff val="15000"/>
                  </a:schemeClr>
                </a:solidFill>
                <a:latin typeface="Arial" panose="020B0604020202090204" pitchFamily="34" charset="0"/>
                <a:ea typeface="微软雅黑" panose="020B0503020204020204" pitchFamily="34" charset="-122"/>
              </a:defRPr>
            </a:lvl4pPr>
            <a:lvl5pPr>
              <a:defRPr sz="1600" baseline="0">
                <a:solidFill>
                  <a:schemeClr val="tx1">
                    <a:lumMod val="85000"/>
                    <a:lumOff val="15000"/>
                  </a:schemeClr>
                </a:solidFill>
                <a:latin typeface="Arial" panose="020B060402020209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9"/>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0"/>
            </p:custDataLst>
          </p:nvPr>
        </p:nvSpPr>
        <p:spPr/>
        <p:txBody>
          <a:bodyPr/>
          <a:lstStyle>
            <a:lvl1pPr>
              <a:defRPr>
                <a:solidFill>
                  <a:schemeClr val="tx1">
                    <a:lumMod val="85000"/>
                    <a:lumOff val="15000"/>
                  </a:schemeClr>
                </a:solidFill>
              </a:defRPr>
            </a:lvl1pPr>
          </a:lstStyle>
          <a:p>
            <a:endParaRPr lang="zh-CN" altLang="en-US"/>
          </a:p>
        </p:txBody>
      </p:sp>
      <p:sp>
        <p:nvSpPr>
          <p:cNvPr id="7" name="灯片编号占位符 6"/>
          <p:cNvSpPr>
            <a:spLocks noGrp="1"/>
          </p:cNvSpPr>
          <p:nvPr>
            <p:ph type="sldNum" sz="quarter" idx="12"/>
            <p:custDataLst>
              <p:tags r:id="rId11"/>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254000" y="0"/>
            <a:ext cx="11658600" cy="6858000"/>
            <a:chOff x="400" y="0"/>
            <a:chExt cx="18360" cy="10800"/>
          </a:xfrm>
        </p:grpSpPr>
        <p:sp>
          <p:nvSpPr>
            <p:cNvPr id="11" name="任意多边形: 形状 10"/>
            <p:cNvSpPr/>
            <p:nvPr userDrawn="1">
              <p:custDataLst>
                <p:tags r:id="rId3"/>
              </p:custDataLst>
            </p:nvPr>
          </p:nvSpPr>
          <p:spPr>
            <a:xfrm>
              <a:off x="400" y="0"/>
              <a:ext cx="985" cy="606"/>
            </a:xfrm>
            <a:custGeom>
              <a:avLst/>
              <a:gdLst>
                <a:gd name="connsiteX0" fmla="*/ 0 w 625551"/>
                <a:gd name="connsiteY0" fmla="*/ 0 h 384826"/>
                <a:gd name="connsiteX1" fmla="*/ 625551 w 625551"/>
                <a:gd name="connsiteY1" fmla="*/ 0 h 384826"/>
                <a:gd name="connsiteX2" fmla="*/ 625551 w 625551"/>
                <a:gd name="connsiteY2" fmla="*/ 280565 h 384826"/>
                <a:gd name="connsiteX3" fmla="*/ 521290 w 625551"/>
                <a:gd name="connsiteY3" fmla="*/ 384826 h 384826"/>
                <a:gd name="connsiteX4" fmla="*/ 104261 w 625551"/>
                <a:gd name="connsiteY4" fmla="*/ 384826 h 384826"/>
                <a:gd name="connsiteX5" fmla="*/ 0 w 625551"/>
                <a:gd name="connsiteY5" fmla="*/ 280565 h 38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5551" h="384826">
                  <a:moveTo>
                    <a:pt x="0" y="0"/>
                  </a:moveTo>
                  <a:lnTo>
                    <a:pt x="625551" y="0"/>
                  </a:lnTo>
                  <a:lnTo>
                    <a:pt x="625551" y="280565"/>
                  </a:lnTo>
                  <a:cubicBezTo>
                    <a:pt x="625551" y="338147"/>
                    <a:pt x="578872" y="384826"/>
                    <a:pt x="521290" y="384826"/>
                  </a:cubicBezTo>
                  <a:lnTo>
                    <a:pt x="104261" y="384826"/>
                  </a:lnTo>
                  <a:cubicBezTo>
                    <a:pt x="46679" y="384826"/>
                    <a:pt x="0" y="338147"/>
                    <a:pt x="0" y="28056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
          <p:nvSpPr>
            <p:cNvPr id="12" name="任意多边形: 形状 11"/>
            <p:cNvSpPr/>
            <p:nvPr userDrawn="1">
              <p:custDataLst>
                <p:tags r:id="rId4"/>
              </p:custDataLst>
            </p:nvPr>
          </p:nvSpPr>
          <p:spPr>
            <a:xfrm>
              <a:off x="17950" y="9110"/>
              <a:ext cx="810" cy="1690"/>
            </a:xfrm>
            <a:custGeom>
              <a:avLst/>
              <a:gdLst>
                <a:gd name="connsiteX0" fmla="*/ 85680 w 514069"/>
                <a:gd name="connsiteY0" fmla="*/ 0 h 1073154"/>
                <a:gd name="connsiteX1" fmla="*/ 428389 w 514069"/>
                <a:gd name="connsiteY1" fmla="*/ 0 h 1073154"/>
                <a:gd name="connsiteX2" fmla="*/ 514069 w 514069"/>
                <a:gd name="connsiteY2" fmla="*/ 85680 h 1073154"/>
                <a:gd name="connsiteX3" fmla="*/ 514069 w 514069"/>
                <a:gd name="connsiteY3" fmla="*/ 1073154 h 1073154"/>
                <a:gd name="connsiteX4" fmla="*/ 0 w 514069"/>
                <a:gd name="connsiteY4" fmla="*/ 1073154 h 1073154"/>
                <a:gd name="connsiteX5" fmla="*/ 0 w 514069"/>
                <a:gd name="connsiteY5" fmla="*/ 85680 h 1073154"/>
                <a:gd name="connsiteX6" fmla="*/ 85680 w 514069"/>
                <a:gd name="connsiteY6" fmla="*/ 0 h 107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069" h="1073154">
                  <a:moveTo>
                    <a:pt x="85680" y="0"/>
                  </a:moveTo>
                  <a:lnTo>
                    <a:pt x="428389" y="0"/>
                  </a:lnTo>
                  <a:cubicBezTo>
                    <a:pt x="475709" y="0"/>
                    <a:pt x="514069" y="38360"/>
                    <a:pt x="514069" y="85680"/>
                  </a:cubicBezTo>
                  <a:lnTo>
                    <a:pt x="514069" y="1073154"/>
                  </a:lnTo>
                  <a:lnTo>
                    <a:pt x="0" y="1073154"/>
                  </a:lnTo>
                  <a:lnTo>
                    <a:pt x="0" y="85680"/>
                  </a:lnTo>
                  <a:cubicBezTo>
                    <a:pt x="0" y="38360"/>
                    <a:pt x="38360" y="0"/>
                    <a:pt x="8568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grpSp>
      <p:sp>
        <p:nvSpPr>
          <p:cNvPr id="2" name="标题 1"/>
          <p:cNvSpPr>
            <a:spLocks noGrp="1"/>
          </p:cNvSpPr>
          <p:nvPr>
            <p:ph type="title"/>
            <p:custDataLst>
              <p:tags r:id="rId5"/>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6"/>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9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7"/>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8"/>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9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9"/>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0"/>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1"/>
            </p:custDataLst>
          </p:nvPr>
        </p:nvSpPr>
        <p:spPr/>
        <p:txBody>
          <a:bodyPr/>
          <a:lstStyle>
            <a:lvl1pPr>
              <a:defRPr>
                <a:solidFill>
                  <a:schemeClr val="tx1">
                    <a:lumMod val="85000"/>
                    <a:lumOff val="15000"/>
                  </a:schemeClr>
                </a:solidFill>
              </a:defRPr>
            </a:lvl1pPr>
          </a:lstStyle>
          <a:p>
            <a:endParaRPr lang="zh-CN" altLang="en-US"/>
          </a:p>
        </p:txBody>
      </p:sp>
      <p:sp>
        <p:nvSpPr>
          <p:cNvPr id="9" name="灯片编号占位符 8"/>
          <p:cNvSpPr>
            <a:spLocks noGrp="1"/>
          </p:cNvSpPr>
          <p:nvPr>
            <p:ph type="sldNum" sz="quarter" idx="12"/>
            <p:custDataLst>
              <p:tags r:id="rId12"/>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254000" y="0"/>
            <a:ext cx="11658600" cy="6858000"/>
            <a:chOff x="400" y="0"/>
            <a:chExt cx="18360" cy="10800"/>
          </a:xfrm>
        </p:grpSpPr>
        <p:sp>
          <p:nvSpPr>
            <p:cNvPr id="7" name="任意多边形: 形状 6"/>
            <p:cNvSpPr/>
            <p:nvPr userDrawn="1">
              <p:custDataLst>
                <p:tags r:id="rId3"/>
              </p:custDataLst>
            </p:nvPr>
          </p:nvSpPr>
          <p:spPr>
            <a:xfrm>
              <a:off x="400" y="0"/>
              <a:ext cx="985" cy="606"/>
            </a:xfrm>
            <a:custGeom>
              <a:avLst/>
              <a:gdLst>
                <a:gd name="connsiteX0" fmla="*/ 0 w 625551"/>
                <a:gd name="connsiteY0" fmla="*/ 0 h 384826"/>
                <a:gd name="connsiteX1" fmla="*/ 625551 w 625551"/>
                <a:gd name="connsiteY1" fmla="*/ 0 h 384826"/>
                <a:gd name="connsiteX2" fmla="*/ 625551 w 625551"/>
                <a:gd name="connsiteY2" fmla="*/ 280565 h 384826"/>
                <a:gd name="connsiteX3" fmla="*/ 521290 w 625551"/>
                <a:gd name="connsiteY3" fmla="*/ 384826 h 384826"/>
                <a:gd name="connsiteX4" fmla="*/ 104261 w 625551"/>
                <a:gd name="connsiteY4" fmla="*/ 384826 h 384826"/>
                <a:gd name="connsiteX5" fmla="*/ 0 w 625551"/>
                <a:gd name="connsiteY5" fmla="*/ 280565 h 38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5551" h="384826">
                  <a:moveTo>
                    <a:pt x="0" y="0"/>
                  </a:moveTo>
                  <a:lnTo>
                    <a:pt x="625551" y="0"/>
                  </a:lnTo>
                  <a:lnTo>
                    <a:pt x="625551" y="280565"/>
                  </a:lnTo>
                  <a:cubicBezTo>
                    <a:pt x="625551" y="338147"/>
                    <a:pt x="578872" y="384826"/>
                    <a:pt x="521290" y="384826"/>
                  </a:cubicBezTo>
                  <a:lnTo>
                    <a:pt x="104261" y="384826"/>
                  </a:lnTo>
                  <a:cubicBezTo>
                    <a:pt x="46679" y="384826"/>
                    <a:pt x="0" y="338147"/>
                    <a:pt x="0" y="28056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
          <p:nvSpPr>
            <p:cNvPr id="8" name="任意多边形: 形状 7"/>
            <p:cNvSpPr/>
            <p:nvPr userDrawn="1">
              <p:custDataLst>
                <p:tags r:id="rId4"/>
              </p:custDataLst>
            </p:nvPr>
          </p:nvSpPr>
          <p:spPr>
            <a:xfrm>
              <a:off x="17950" y="9110"/>
              <a:ext cx="810" cy="1690"/>
            </a:xfrm>
            <a:custGeom>
              <a:avLst/>
              <a:gdLst>
                <a:gd name="connsiteX0" fmla="*/ 85680 w 514069"/>
                <a:gd name="connsiteY0" fmla="*/ 0 h 1073154"/>
                <a:gd name="connsiteX1" fmla="*/ 428389 w 514069"/>
                <a:gd name="connsiteY1" fmla="*/ 0 h 1073154"/>
                <a:gd name="connsiteX2" fmla="*/ 514069 w 514069"/>
                <a:gd name="connsiteY2" fmla="*/ 85680 h 1073154"/>
                <a:gd name="connsiteX3" fmla="*/ 514069 w 514069"/>
                <a:gd name="connsiteY3" fmla="*/ 1073154 h 1073154"/>
                <a:gd name="connsiteX4" fmla="*/ 0 w 514069"/>
                <a:gd name="connsiteY4" fmla="*/ 1073154 h 1073154"/>
                <a:gd name="connsiteX5" fmla="*/ 0 w 514069"/>
                <a:gd name="connsiteY5" fmla="*/ 85680 h 1073154"/>
                <a:gd name="connsiteX6" fmla="*/ 85680 w 514069"/>
                <a:gd name="connsiteY6" fmla="*/ 0 h 107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069" h="1073154">
                  <a:moveTo>
                    <a:pt x="85680" y="0"/>
                  </a:moveTo>
                  <a:lnTo>
                    <a:pt x="428389" y="0"/>
                  </a:lnTo>
                  <a:cubicBezTo>
                    <a:pt x="475709" y="0"/>
                    <a:pt x="514069" y="38360"/>
                    <a:pt x="514069" y="85680"/>
                  </a:cubicBezTo>
                  <a:lnTo>
                    <a:pt x="514069" y="1073154"/>
                  </a:lnTo>
                  <a:lnTo>
                    <a:pt x="0" y="1073154"/>
                  </a:lnTo>
                  <a:lnTo>
                    <a:pt x="0" y="85680"/>
                  </a:lnTo>
                  <a:cubicBezTo>
                    <a:pt x="0" y="38360"/>
                    <a:pt x="38360" y="0"/>
                    <a:pt x="8568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grpSp>
      <p:sp>
        <p:nvSpPr>
          <p:cNvPr id="2" name="标题 1"/>
          <p:cNvSpPr>
            <a:spLocks noGrp="1"/>
          </p:cNvSpPr>
          <p:nvPr>
            <p:ph type="title"/>
            <p:custDataLst>
              <p:tags r:id="rId5"/>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6"/>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a:solidFill>
                  <a:schemeClr val="tx1">
                    <a:lumMod val="85000"/>
                    <a:lumOff val="15000"/>
                  </a:schemeClr>
                </a:solidFill>
              </a:defRPr>
            </a:lvl1pPr>
          </a:lstStyle>
          <a:p>
            <a:endParaRPr lang="zh-CN" altLang="en-US"/>
          </a:p>
        </p:txBody>
      </p:sp>
      <p:sp>
        <p:nvSpPr>
          <p:cNvPr id="5" name="灯片编号占位符 4"/>
          <p:cNvSpPr>
            <a:spLocks noGrp="1"/>
          </p:cNvSpPr>
          <p:nvPr>
            <p:ph type="sldNum" sz="quarter" idx="12"/>
            <p:custDataLst>
              <p:tags r:id="rId8"/>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lvl1pPr>
              <a:defRPr>
                <a:solidFill>
                  <a:schemeClr val="tx1">
                    <a:lumMod val="85000"/>
                    <a:lumOff val="15000"/>
                  </a:schemeClr>
                </a:solidFill>
              </a:defRPr>
            </a:lvl1pPr>
          </a:lstStyle>
          <a:p>
            <a:endParaRPr lang="zh-CN" altLang="en-US"/>
          </a:p>
        </p:txBody>
      </p:sp>
      <p:sp>
        <p:nvSpPr>
          <p:cNvPr id="4" name="灯片编号占位符 3"/>
          <p:cNvSpPr>
            <a:spLocks noGrp="1"/>
          </p:cNvSpPr>
          <p:nvPr>
            <p:ph type="sldNum" sz="quarter" idx="12"/>
            <p:custDataLst>
              <p:tags r:id="rId4"/>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pic>
        <p:nvPicPr>
          <p:cNvPr id="5" name="图片 4" descr="Logo 2"/>
          <p:cNvPicPr>
            <a:picLocks noChangeAspect="1"/>
          </p:cNvPicPr>
          <p:nvPr userDrawn="1"/>
        </p:nvPicPr>
        <p:blipFill>
          <a:blip r:embed="rId5"/>
          <a:stretch>
            <a:fillRect/>
          </a:stretch>
        </p:blipFill>
        <p:spPr>
          <a:xfrm>
            <a:off x="10448290" y="123825"/>
            <a:ext cx="1615440" cy="1360170"/>
          </a:xfrm>
          <a:prstGeom prst="rect">
            <a:avLst/>
          </a:prstGeom>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254000" y="0"/>
            <a:ext cx="11658600" cy="6858000"/>
            <a:chOff x="400" y="0"/>
            <a:chExt cx="18360" cy="10800"/>
          </a:xfrm>
        </p:grpSpPr>
        <p:sp>
          <p:nvSpPr>
            <p:cNvPr id="9" name="任意多边形: 形状 8"/>
            <p:cNvSpPr/>
            <p:nvPr userDrawn="1">
              <p:custDataLst>
                <p:tags r:id="rId3"/>
              </p:custDataLst>
            </p:nvPr>
          </p:nvSpPr>
          <p:spPr>
            <a:xfrm>
              <a:off x="400" y="0"/>
              <a:ext cx="985" cy="606"/>
            </a:xfrm>
            <a:custGeom>
              <a:avLst/>
              <a:gdLst>
                <a:gd name="connsiteX0" fmla="*/ 0 w 625551"/>
                <a:gd name="connsiteY0" fmla="*/ 0 h 384826"/>
                <a:gd name="connsiteX1" fmla="*/ 625551 w 625551"/>
                <a:gd name="connsiteY1" fmla="*/ 0 h 384826"/>
                <a:gd name="connsiteX2" fmla="*/ 625551 w 625551"/>
                <a:gd name="connsiteY2" fmla="*/ 280565 h 384826"/>
                <a:gd name="connsiteX3" fmla="*/ 521290 w 625551"/>
                <a:gd name="connsiteY3" fmla="*/ 384826 h 384826"/>
                <a:gd name="connsiteX4" fmla="*/ 104261 w 625551"/>
                <a:gd name="connsiteY4" fmla="*/ 384826 h 384826"/>
                <a:gd name="connsiteX5" fmla="*/ 0 w 625551"/>
                <a:gd name="connsiteY5" fmla="*/ 280565 h 38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5551" h="384826">
                  <a:moveTo>
                    <a:pt x="0" y="0"/>
                  </a:moveTo>
                  <a:lnTo>
                    <a:pt x="625551" y="0"/>
                  </a:lnTo>
                  <a:lnTo>
                    <a:pt x="625551" y="280565"/>
                  </a:lnTo>
                  <a:cubicBezTo>
                    <a:pt x="625551" y="338147"/>
                    <a:pt x="578872" y="384826"/>
                    <a:pt x="521290" y="384826"/>
                  </a:cubicBezTo>
                  <a:lnTo>
                    <a:pt x="104261" y="384826"/>
                  </a:lnTo>
                  <a:cubicBezTo>
                    <a:pt x="46679" y="384826"/>
                    <a:pt x="0" y="338147"/>
                    <a:pt x="0" y="28056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
          <p:nvSpPr>
            <p:cNvPr id="10" name="任意多边形: 形状 9"/>
            <p:cNvSpPr/>
            <p:nvPr userDrawn="1">
              <p:custDataLst>
                <p:tags r:id="rId4"/>
              </p:custDataLst>
            </p:nvPr>
          </p:nvSpPr>
          <p:spPr>
            <a:xfrm>
              <a:off x="17950" y="9110"/>
              <a:ext cx="810" cy="1690"/>
            </a:xfrm>
            <a:custGeom>
              <a:avLst/>
              <a:gdLst>
                <a:gd name="connsiteX0" fmla="*/ 85680 w 514069"/>
                <a:gd name="connsiteY0" fmla="*/ 0 h 1073154"/>
                <a:gd name="connsiteX1" fmla="*/ 428389 w 514069"/>
                <a:gd name="connsiteY1" fmla="*/ 0 h 1073154"/>
                <a:gd name="connsiteX2" fmla="*/ 514069 w 514069"/>
                <a:gd name="connsiteY2" fmla="*/ 85680 h 1073154"/>
                <a:gd name="connsiteX3" fmla="*/ 514069 w 514069"/>
                <a:gd name="connsiteY3" fmla="*/ 1073154 h 1073154"/>
                <a:gd name="connsiteX4" fmla="*/ 0 w 514069"/>
                <a:gd name="connsiteY4" fmla="*/ 1073154 h 1073154"/>
                <a:gd name="connsiteX5" fmla="*/ 0 w 514069"/>
                <a:gd name="connsiteY5" fmla="*/ 85680 h 1073154"/>
                <a:gd name="connsiteX6" fmla="*/ 85680 w 514069"/>
                <a:gd name="connsiteY6" fmla="*/ 0 h 107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069" h="1073154">
                  <a:moveTo>
                    <a:pt x="85680" y="0"/>
                  </a:moveTo>
                  <a:lnTo>
                    <a:pt x="428389" y="0"/>
                  </a:lnTo>
                  <a:cubicBezTo>
                    <a:pt x="475709" y="0"/>
                    <a:pt x="514069" y="38360"/>
                    <a:pt x="514069" y="85680"/>
                  </a:cubicBezTo>
                  <a:lnTo>
                    <a:pt x="514069" y="1073154"/>
                  </a:lnTo>
                  <a:lnTo>
                    <a:pt x="0" y="1073154"/>
                  </a:lnTo>
                  <a:lnTo>
                    <a:pt x="0" y="85680"/>
                  </a:lnTo>
                  <a:cubicBezTo>
                    <a:pt x="0" y="38360"/>
                    <a:pt x="38360" y="0"/>
                    <a:pt x="8568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grpSp>
      <p:sp>
        <p:nvSpPr>
          <p:cNvPr id="2" name="标题 1"/>
          <p:cNvSpPr>
            <a:spLocks noGrp="1"/>
          </p:cNvSpPr>
          <p:nvPr>
            <p:ph type="title"/>
            <p:custDataLst>
              <p:tags r:id="rId5"/>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6"/>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9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7"/>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8"/>
            </p:custDataLst>
          </p:nvPr>
        </p:nvSpPr>
        <p:spPr/>
        <p:txBody>
          <a:bodyPr/>
          <a:lstStyle>
            <a:lvl1pPr>
              <a:defRPr>
                <a:solidFill>
                  <a:schemeClr val="tx1">
                    <a:lumMod val="85000"/>
                    <a:lumOff val="15000"/>
                  </a:schemeClr>
                </a:solidFill>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9"/>
            </p:custDataLst>
          </p:nvPr>
        </p:nvSpPr>
        <p:spPr/>
        <p:txBody>
          <a:bodyPr/>
          <a:lstStyle>
            <a:lvl1pPr>
              <a:defRPr>
                <a:solidFill>
                  <a:schemeClr val="tx1">
                    <a:lumMod val="85000"/>
                    <a:lumOff val="15000"/>
                  </a:schemeClr>
                </a:solidFill>
              </a:defRPr>
            </a:lvl1pPr>
          </a:lstStyle>
          <a:p>
            <a:endParaRPr lang="zh-CN" altLang="en-US" dirty="0"/>
          </a:p>
        </p:txBody>
      </p:sp>
      <p:sp>
        <p:nvSpPr>
          <p:cNvPr id="7" name="灯片编号占位符 6"/>
          <p:cNvSpPr>
            <a:spLocks noGrp="1"/>
          </p:cNvSpPr>
          <p:nvPr>
            <p:ph type="sldNum" sz="quarter" idx="12"/>
            <p:custDataLst>
              <p:tags r:id="rId10"/>
            </p:custDataLst>
          </p:nvPr>
        </p:nvSpPr>
        <p:spPr/>
        <p:txBody>
          <a:bodyPr/>
          <a:lstStyle>
            <a:lvl1pPr>
              <a:defRPr>
                <a:solidFill>
                  <a:schemeClr val="tx1">
                    <a:lumMod val="85000"/>
                    <a:lumOff val="15000"/>
                  </a:schemeClr>
                </a:solidFill>
              </a:defRPr>
            </a:lvl1pPr>
          </a:lstStyle>
          <a:p>
            <a:fld id="{FABC47A4-756D-490B-A52F-7D9E2C9FC05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9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90204" pitchFamily="34" charset="0"/>
              <a:buNone/>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914400" marR="0" lvl="2" indent="0" algn="l" defTabSz="914400" rtl="0" eaLnBrk="1" fontAlgn="auto" latinLnBrk="0" hangingPunct="1">
              <a:lnSpc>
                <a:spcPct val="130000"/>
              </a:lnSpc>
              <a:spcBef>
                <a:spcPts val="0"/>
              </a:spcBef>
              <a:spcAft>
                <a:spcPts val="1000"/>
              </a:spcAft>
              <a:buFont typeface="Arial" panose="020B060402020209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371600" marR="0" lvl="3" indent="0" algn="l" defTabSz="914400" rtl="0" eaLnBrk="1" fontAlgn="auto" latinLnBrk="0" hangingPunct="1">
              <a:lnSpc>
                <a:spcPct val="130000"/>
              </a:lnSpc>
              <a:spcBef>
                <a:spcPts val="0"/>
              </a:spcBef>
              <a:spcAft>
                <a:spcPts val="1000"/>
              </a:spcAft>
              <a:buFont typeface="Arial" panose="020B060402020209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1828800" marR="0" lvl="4" indent="0" algn="l" defTabSz="914400" rtl="0" eaLnBrk="1" fontAlgn="auto" latinLnBrk="0" hangingPunct="1">
              <a:lnSpc>
                <a:spcPct val="130000"/>
              </a:lnSpc>
              <a:spcBef>
                <a:spcPts val="0"/>
              </a:spcBef>
              <a:spcAft>
                <a:spcPts val="1000"/>
              </a:spcAft>
              <a:buFont typeface="Arial" panose="020B060402020209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254000" y="0"/>
            <a:ext cx="11658600" cy="6858000"/>
            <a:chOff x="400" y="0"/>
            <a:chExt cx="18360" cy="10800"/>
          </a:xfrm>
        </p:grpSpPr>
        <p:sp>
          <p:nvSpPr>
            <p:cNvPr id="8" name="任意多边形: 形状 7"/>
            <p:cNvSpPr/>
            <p:nvPr userDrawn="1">
              <p:custDataLst>
                <p:tags r:id="rId3"/>
              </p:custDataLst>
            </p:nvPr>
          </p:nvSpPr>
          <p:spPr>
            <a:xfrm>
              <a:off x="400" y="0"/>
              <a:ext cx="985" cy="606"/>
            </a:xfrm>
            <a:custGeom>
              <a:avLst/>
              <a:gdLst>
                <a:gd name="connsiteX0" fmla="*/ 0 w 625551"/>
                <a:gd name="connsiteY0" fmla="*/ 0 h 384826"/>
                <a:gd name="connsiteX1" fmla="*/ 625551 w 625551"/>
                <a:gd name="connsiteY1" fmla="*/ 0 h 384826"/>
                <a:gd name="connsiteX2" fmla="*/ 625551 w 625551"/>
                <a:gd name="connsiteY2" fmla="*/ 280565 h 384826"/>
                <a:gd name="connsiteX3" fmla="*/ 521290 w 625551"/>
                <a:gd name="connsiteY3" fmla="*/ 384826 h 384826"/>
                <a:gd name="connsiteX4" fmla="*/ 104261 w 625551"/>
                <a:gd name="connsiteY4" fmla="*/ 384826 h 384826"/>
                <a:gd name="connsiteX5" fmla="*/ 0 w 625551"/>
                <a:gd name="connsiteY5" fmla="*/ 280565 h 38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5551" h="384826">
                  <a:moveTo>
                    <a:pt x="0" y="0"/>
                  </a:moveTo>
                  <a:lnTo>
                    <a:pt x="625551" y="0"/>
                  </a:lnTo>
                  <a:lnTo>
                    <a:pt x="625551" y="280565"/>
                  </a:lnTo>
                  <a:cubicBezTo>
                    <a:pt x="625551" y="338147"/>
                    <a:pt x="578872" y="384826"/>
                    <a:pt x="521290" y="384826"/>
                  </a:cubicBezTo>
                  <a:lnTo>
                    <a:pt x="104261" y="384826"/>
                  </a:lnTo>
                  <a:cubicBezTo>
                    <a:pt x="46679" y="384826"/>
                    <a:pt x="0" y="338147"/>
                    <a:pt x="0" y="28056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
          <p:nvSpPr>
            <p:cNvPr id="9" name="任意多边形: 形状 8"/>
            <p:cNvSpPr/>
            <p:nvPr userDrawn="1">
              <p:custDataLst>
                <p:tags r:id="rId4"/>
              </p:custDataLst>
            </p:nvPr>
          </p:nvSpPr>
          <p:spPr>
            <a:xfrm>
              <a:off x="17950" y="9110"/>
              <a:ext cx="810" cy="1690"/>
            </a:xfrm>
            <a:custGeom>
              <a:avLst/>
              <a:gdLst>
                <a:gd name="connsiteX0" fmla="*/ 85680 w 514069"/>
                <a:gd name="connsiteY0" fmla="*/ 0 h 1073154"/>
                <a:gd name="connsiteX1" fmla="*/ 428389 w 514069"/>
                <a:gd name="connsiteY1" fmla="*/ 0 h 1073154"/>
                <a:gd name="connsiteX2" fmla="*/ 514069 w 514069"/>
                <a:gd name="connsiteY2" fmla="*/ 85680 h 1073154"/>
                <a:gd name="connsiteX3" fmla="*/ 514069 w 514069"/>
                <a:gd name="connsiteY3" fmla="*/ 1073154 h 1073154"/>
                <a:gd name="connsiteX4" fmla="*/ 0 w 514069"/>
                <a:gd name="connsiteY4" fmla="*/ 1073154 h 1073154"/>
                <a:gd name="connsiteX5" fmla="*/ 0 w 514069"/>
                <a:gd name="connsiteY5" fmla="*/ 85680 h 1073154"/>
                <a:gd name="connsiteX6" fmla="*/ 85680 w 514069"/>
                <a:gd name="connsiteY6" fmla="*/ 0 h 107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069" h="1073154">
                  <a:moveTo>
                    <a:pt x="85680" y="0"/>
                  </a:moveTo>
                  <a:lnTo>
                    <a:pt x="428389" y="0"/>
                  </a:lnTo>
                  <a:cubicBezTo>
                    <a:pt x="475709" y="0"/>
                    <a:pt x="514069" y="38360"/>
                    <a:pt x="514069" y="85680"/>
                  </a:cubicBezTo>
                  <a:lnTo>
                    <a:pt x="514069" y="1073154"/>
                  </a:lnTo>
                  <a:lnTo>
                    <a:pt x="0" y="1073154"/>
                  </a:lnTo>
                  <a:lnTo>
                    <a:pt x="0" y="85680"/>
                  </a:lnTo>
                  <a:cubicBezTo>
                    <a:pt x="0" y="38360"/>
                    <a:pt x="38360" y="0"/>
                    <a:pt x="8568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grpSp>
      <p:sp>
        <p:nvSpPr>
          <p:cNvPr id="2" name="竖排标题 1"/>
          <p:cNvSpPr>
            <a:spLocks noGrp="1"/>
          </p:cNvSpPr>
          <p:nvPr>
            <p:ph type="title" orient="vert"/>
            <p:custDataLst>
              <p:tags r:id="rId5"/>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6"/>
            </p:custDataLst>
          </p:nvPr>
        </p:nvSpPr>
        <p:spPr>
          <a:xfrm>
            <a:off x="669925" y="952500"/>
            <a:ext cx="9828101" cy="5388907"/>
          </a:xfrm>
        </p:spPr>
        <p:txBody>
          <a:bodyPr vert="eaVert"/>
          <a:lstStyle>
            <a:lvl1pPr indent="0" eaLnBrk="1" fontAlgn="auto" latinLnBrk="0" hangingPunct="1">
              <a:defRPr baseline="0">
                <a:solidFill>
                  <a:schemeClr val="tx1">
                    <a:lumMod val="85000"/>
                    <a:lumOff val="15000"/>
                  </a:schemeClr>
                </a:solidFill>
                <a:latin typeface="Arial" panose="020B0604020202090204" pitchFamily="34" charset="0"/>
                <a:ea typeface="微软雅黑" panose="020B0503020204020204" pitchFamily="34" charset="-122"/>
              </a:defRPr>
            </a:lvl1pPr>
            <a:lvl2pPr indent="0" eaLnBrk="1" fontAlgn="auto" latinLnBrk="0" hangingPunct="1">
              <a:defRPr baseline="0">
                <a:solidFill>
                  <a:schemeClr val="tx1">
                    <a:lumMod val="85000"/>
                    <a:lumOff val="15000"/>
                  </a:schemeClr>
                </a:solidFill>
                <a:latin typeface="Arial" panose="020B0604020202090204" pitchFamily="34" charset="0"/>
                <a:ea typeface="微软雅黑" panose="020B0503020204020204" pitchFamily="34" charset="-122"/>
              </a:defRPr>
            </a:lvl2pPr>
            <a:lvl3pPr indent="0" eaLnBrk="1" fontAlgn="auto" latinLnBrk="0" hangingPunct="1">
              <a:defRPr baseline="0">
                <a:solidFill>
                  <a:schemeClr val="tx1">
                    <a:lumMod val="85000"/>
                    <a:lumOff val="15000"/>
                  </a:schemeClr>
                </a:solidFill>
                <a:latin typeface="Arial" panose="020B0604020202090204" pitchFamily="34" charset="0"/>
                <a:ea typeface="微软雅黑" panose="020B0503020204020204" pitchFamily="34" charset="-122"/>
              </a:defRPr>
            </a:lvl3pPr>
            <a:lvl4pPr indent="0" eaLnBrk="1" fontAlgn="auto" latinLnBrk="0" hangingPunct="1">
              <a:defRPr baseline="0">
                <a:solidFill>
                  <a:schemeClr val="tx1">
                    <a:lumMod val="85000"/>
                    <a:lumOff val="15000"/>
                  </a:schemeClr>
                </a:solidFill>
                <a:latin typeface="Arial" panose="020B0604020202090204" pitchFamily="34" charset="0"/>
                <a:ea typeface="微软雅黑" panose="020B0503020204020204" pitchFamily="34" charset="-122"/>
              </a:defRPr>
            </a:lvl4pPr>
            <a:lvl5pPr indent="0" eaLnBrk="1" fontAlgn="auto" latinLnBrk="0" hangingPunct="1">
              <a:defRPr baseline="0">
                <a:solidFill>
                  <a:schemeClr val="tx1">
                    <a:lumMod val="85000"/>
                    <a:lumOff val="15000"/>
                  </a:schemeClr>
                </a:solidFill>
                <a:latin typeface="Arial" panose="020B060402020209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7"/>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8"/>
            </p:custDataLst>
          </p:nvPr>
        </p:nvSpPr>
        <p:spPr/>
        <p:txBody>
          <a:bodyPr/>
          <a:lstStyle>
            <a:lvl1pPr>
              <a:defRPr>
                <a:solidFill>
                  <a:schemeClr val="tx1">
                    <a:lumMod val="85000"/>
                    <a:lumOff val="15000"/>
                  </a:schemeClr>
                </a:solidFill>
              </a:defRPr>
            </a:lvl1pPr>
          </a:lstStyle>
          <a:p>
            <a:endParaRPr lang="zh-CN" altLang="en-US"/>
          </a:p>
        </p:txBody>
      </p:sp>
      <p:sp>
        <p:nvSpPr>
          <p:cNvPr id="6" name="灯片编号占位符 5"/>
          <p:cNvSpPr>
            <a:spLocks noGrp="1"/>
          </p:cNvSpPr>
          <p:nvPr>
            <p:ph type="sldNum" sz="quarter" idx="12"/>
            <p:custDataLst>
              <p:tags r:id="rId9"/>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254000" y="0"/>
            <a:ext cx="11658600" cy="6858000"/>
            <a:chOff x="400" y="0"/>
            <a:chExt cx="18360" cy="10800"/>
          </a:xfrm>
        </p:grpSpPr>
        <p:sp>
          <p:nvSpPr>
            <p:cNvPr id="8" name="任意多边形: 形状 7"/>
            <p:cNvSpPr/>
            <p:nvPr userDrawn="1">
              <p:custDataLst>
                <p:tags r:id="rId3"/>
              </p:custDataLst>
            </p:nvPr>
          </p:nvSpPr>
          <p:spPr>
            <a:xfrm>
              <a:off x="400" y="0"/>
              <a:ext cx="985" cy="606"/>
            </a:xfrm>
            <a:custGeom>
              <a:avLst/>
              <a:gdLst>
                <a:gd name="connsiteX0" fmla="*/ 0 w 625551"/>
                <a:gd name="connsiteY0" fmla="*/ 0 h 384826"/>
                <a:gd name="connsiteX1" fmla="*/ 625551 w 625551"/>
                <a:gd name="connsiteY1" fmla="*/ 0 h 384826"/>
                <a:gd name="connsiteX2" fmla="*/ 625551 w 625551"/>
                <a:gd name="connsiteY2" fmla="*/ 280565 h 384826"/>
                <a:gd name="connsiteX3" fmla="*/ 521290 w 625551"/>
                <a:gd name="connsiteY3" fmla="*/ 384826 h 384826"/>
                <a:gd name="connsiteX4" fmla="*/ 104261 w 625551"/>
                <a:gd name="connsiteY4" fmla="*/ 384826 h 384826"/>
                <a:gd name="connsiteX5" fmla="*/ 0 w 625551"/>
                <a:gd name="connsiteY5" fmla="*/ 280565 h 38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5551" h="384826">
                  <a:moveTo>
                    <a:pt x="0" y="0"/>
                  </a:moveTo>
                  <a:lnTo>
                    <a:pt x="625551" y="0"/>
                  </a:lnTo>
                  <a:lnTo>
                    <a:pt x="625551" y="280565"/>
                  </a:lnTo>
                  <a:cubicBezTo>
                    <a:pt x="625551" y="338147"/>
                    <a:pt x="578872" y="384826"/>
                    <a:pt x="521290" y="384826"/>
                  </a:cubicBezTo>
                  <a:lnTo>
                    <a:pt x="104261" y="384826"/>
                  </a:lnTo>
                  <a:cubicBezTo>
                    <a:pt x="46679" y="384826"/>
                    <a:pt x="0" y="338147"/>
                    <a:pt x="0" y="28056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
          <p:nvSpPr>
            <p:cNvPr id="9" name="任意多边形: 形状 8"/>
            <p:cNvSpPr/>
            <p:nvPr userDrawn="1">
              <p:custDataLst>
                <p:tags r:id="rId4"/>
              </p:custDataLst>
            </p:nvPr>
          </p:nvSpPr>
          <p:spPr>
            <a:xfrm>
              <a:off x="17950" y="9110"/>
              <a:ext cx="810" cy="1690"/>
            </a:xfrm>
            <a:custGeom>
              <a:avLst/>
              <a:gdLst>
                <a:gd name="connsiteX0" fmla="*/ 85680 w 514069"/>
                <a:gd name="connsiteY0" fmla="*/ 0 h 1073154"/>
                <a:gd name="connsiteX1" fmla="*/ 428389 w 514069"/>
                <a:gd name="connsiteY1" fmla="*/ 0 h 1073154"/>
                <a:gd name="connsiteX2" fmla="*/ 514069 w 514069"/>
                <a:gd name="connsiteY2" fmla="*/ 85680 h 1073154"/>
                <a:gd name="connsiteX3" fmla="*/ 514069 w 514069"/>
                <a:gd name="connsiteY3" fmla="*/ 1073154 h 1073154"/>
                <a:gd name="connsiteX4" fmla="*/ 0 w 514069"/>
                <a:gd name="connsiteY4" fmla="*/ 1073154 h 1073154"/>
                <a:gd name="connsiteX5" fmla="*/ 0 w 514069"/>
                <a:gd name="connsiteY5" fmla="*/ 85680 h 1073154"/>
                <a:gd name="connsiteX6" fmla="*/ 85680 w 514069"/>
                <a:gd name="connsiteY6" fmla="*/ 0 h 107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069" h="1073154">
                  <a:moveTo>
                    <a:pt x="85680" y="0"/>
                  </a:moveTo>
                  <a:lnTo>
                    <a:pt x="428389" y="0"/>
                  </a:lnTo>
                  <a:cubicBezTo>
                    <a:pt x="475709" y="0"/>
                    <a:pt x="514069" y="38360"/>
                    <a:pt x="514069" y="85680"/>
                  </a:cubicBezTo>
                  <a:lnTo>
                    <a:pt x="514069" y="1073154"/>
                  </a:lnTo>
                  <a:lnTo>
                    <a:pt x="0" y="1073154"/>
                  </a:lnTo>
                  <a:lnTo>
                    <a:pt x="0" y="85680"/>
                  </a:lnTo>
                  <a:cubicBezTo>
                    <a:pt x="0" y="38360"/>
                    <a:pt x="38360" y="0"/>
                    <a:pt x="8568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grpSp>
      <p:sp>
        <p:nvSpPr>
          <p:cNvPr id="3" name="日期占位符 2"/>
          <p:cNvSpPr>
            <a:spLocks noGrp="1"/>
          </p:cNvSpPr>
          <p:nvPr>
            <p:ph type="dt" sz="half" idx="10"/>
            <p:custDataLst>
              <p:tags r:id="rId5"/>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lvl1pPr>
              <a:defRPr>
                <a:solidFill>
                  <a:schemeClr val="tx1">
                    <a:lumMod val="85000"/>
                    <a:lumOff val="15000"/>
                  </a:schemeClr>
                </a:solidFill>
              </a:defRPr>
            </a:lvl1pPr>
          </a:lstStyle>
          <a:p>
            <a:endParaRPr lang="zh-CN" altLang="en-US"/>
          </a:p>
        </p:txBody>
      </p:sp>
      <p:sp>
        <p:nvSpPr>
          <p:cNvPr id="5" name="灯片编号占位符 4"/>
          <p:cNvSpPr>
            <a:spLocks noGrp="1"/>
          </p:cNvSpPr>
          <p:nvPr>
            <p:ph type="sldNum" sz="quarter" idx="12"/>
            <p:custDataLst>
              <p:tags r:id="rId7"/>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8"/>
            </p:custDataLst>
          </p:nvPr>
        </p:nvSpPr>
        <p:spPr>
          <a:xfrm>
            <a:off x="669930" y="952508"/>
            <a:ext cx="10852237" cy="5388907"/>
          </a:xfr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2912745" y="2359025"/>
            <a:ext cx="6346190" cy="1548765"/>
            <a:chOff x="4587" y="3715"/>
            <a:chExt cx="9994" cy="2439"/>
          </a:xfrm>
        </p:grpSpPr>
        <p:sp>
          <p:nvSpPr>
            <p:cNvPr id="6" name="圆角矩形 3"/>
            <p:cNvSpPr/>
            <p:nvPr userDrawn="1">
              <p:custDataLst>
                <p:tags r:id="rId3"/>
              </p:custDataLst>
            </p:nvPr>
          </p:nvSpPr>
          <p:spPr>
            <a:xfrm>
              <a:off x="4587" y="3715"/>
              <a:ext cx="1218" cy="1286"/>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7" name="圆角矩形 4"/>
            <p:cNvSpPr/>
            <p:nvPr userDrawn="1">
              <p:custDataLst>
                <p:tags r:id="rId4"/>
              </p:custDataLst>
            </p:nvPr>
          </p:nvSpPr>
          <p:spPr>
            <a:xfrm>
              <a:off x="13955" y="5492"/>
              <a:ext cx="627" cy="66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
        <p:nvSpPr>
          <p:cNvPr id="3" name="日期占位符 2"/>
          <p:cNvSpPr>
            <a:spLocks noGrp="1"/>
          </p:cNvSpPr>
          <p:nvPr>
            <p:ph type="dt" sz="half" idx="10"/>
            <p:custDataLst>
              <p:tags r:id="rId5"/>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lvl1pPr>
              <a:defRPr>
                <a:solidFill>
                  <a:schemeClr val="tx1">
                    <a:lumMod val="85000"/>
                    <a:lumOff val="15000"/>
                  </a:schemeClr>
                </a:solidFill>
              </a:defRPr>
            </a:lvl1pPr>
          </a:lstStyle>
          <a:p>
            <a:endParaRPr lang="zh-CN" altLang="en-US"/>
          </a:p>
        </p:txBody>
      </p:sp>
      <p:sp>
        <p:nvSpPr>
          <p:cNvPr id="5" name="灯片编号占位符 4"/>
          <p:cNvSpPr>
            <a:spLocks noGrp="1"/>
          </p:cNvSpPr>
          <p:nvPr>
            <p:ph type="sldNum" sz="quarter" idx="12"/>
            <p:custDataLst>
              <p:tags r:id="rId7"/>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8"/>
            </p:custDataLst>
          </p:nvPr>
        </p:nvSpPr>
        <p:spPr>
          <a:xfrm>
            <a:off x="3561347" y="2767279"/>
            <a:ext cx="5354053" cy="1200329"/>
          </a:xfrm>
        </p:spPr>
        <p:txBody>
          <a:bodyPr vert="horz" lIns="90000" tIns="46800" rIns="90000" bIns="0" rtlCol="0" anchor="b" anchorCtr="0">
            <a:normAutofit/>
          </a:bodyPr>
          <a:lstStyle>
            <a:lvl1pPr marL="0" marR="0" algn="ctr" defTabSz="914400" rtl="0" eaLnBrk="1" fontAlgn="auto" latinLnBrk="0" hangingPunct="1">
              <a:lnSpc>
                <a:spcPct val="100000"/>
              </a:lnSpc>
              <a:buNone/>
              <a:defRPr kumimoji="0" lang="zh-CN" altLang="en-US" sz="8000" b="1" i="0" u="none" strike="noStrike" kern="1200" cap="none" spc="600" normalizeH="0" baseline="0" noProof="1" dirty="0">
                <a:solidFill>
                  <a:schemeClr val="tx1">
                    <a:lumMod val="85000"/>
                    <a:lumOff val="15000"/>
                  </a:schemeClr>
                </a:solidFill>
                <a:uFillTx/>
                <a:latin typeface="Arial" panose="020B060402020209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11" name="文本占位符 10"/>
          <p:cNvSpPr>
            <a:spLocks noGrp="1"/>
          </p:cNvSpPr>
          <p:nvPr>
            <p:ph type="body" sz="quarter" idx="13"/>
            <p:custDataLst>
              <p:tags r:id="rId9"/>
            </p:custDataLst>
          </p:nvPr>
        </p:nvSpPr>
        <p:spPr>
          <a:xfrm>
            <a:off x="3559175" y="4064091"/>
            <a:ext cx="5356225" cy="661476"/>
          </a:xfrm>
        </p:spPr>
        <p:txBody>
          <a:bodyPr lIns="90000" rIns="90000" bIns="46800"/>
          <a:lstStyle>
            <a:lvl1pPr marL="0" indent="0" algn="ctr">
              <a:buNone/>
              <a:defRPr>
                <a:solidFill>
                  <a:schemeClr val="tx1">
                    <a:lumMod val="85000"/>
                    <a:lumOff val="15000"/>
                  </a:schemeClr>
                </a:solidFill>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grpSp>
        <p:nvGrpSpPr>
          <p:cNvPr id="6" name="组合 5"/>
          <p:cNvGrpSpPr/>
          <p:nvPr userDrawn="1">
            <p:custDataLst>
              <p:tags r:id="rId2"/>
            </p:custDataLst>
          </p:nvPr>
        </p:nvGrpSpPr>
        <p:grpSpPr>
          <a:xfrm>
            <a:off x="254000" y="0"/>
            <a:ext cx="11658600" cy="6858000"/>
            <a:chOff x="400" y="0"/>
            <a:chExt cx="18360" cy="10800"/>
          </a:xfrm>
        </p:grpSpPr>
        <p:sp>
          <p:nvSpPr>
            <p:cNvPr id="15" name="任意多边形: 形状 14"/>
            <p:cNvSpPr/>
            <p:nvPr userDrawn="1">
              <p:custDataLst>
                <p:tags r:id="rId3"/>
              </p:custDataLst>
            </p:nvPr>
          </p:nvSpPr>
          <p:spPr>
            <a:xfrm>
              <a:off x="400" y="0"/>
              <a:ext cx="985" cy="606"/>
            </a:xfrm>
            <a:custGeom>
              <a:avLst/>
              <a:gdLst>
                <a:gd name="connsiteX0" fmla="*/ 0 w 625551"/>
                <a:gd name="connsiteY0" fmla="*/ 0 h 384826"/>
                <a:gd name="connsiteX1" fmla="*/ 625551 w 625551"/>
                <a:gd name="connsiteY1" fmla="*/ 0 h 384826"/>
                <a:gd name="connsiteX2" fmla="*/ 625551 w 625551"/>
                <a:gd name="connsiteY2" fmla="*/ 280565 h 384826"/>
                <a:gd name="connsiteX3" fmla="*/ 521290 w 625551"/>
                <a:gd name="connsiteY3" fmla="*/ 384826 h 384826"/>
                <a:gd name="connsiteX4" fmla="*/ 104261 w 625551"/>
                <a:gd name="connsiteY4" fmla="*/ 384826 h 384826"/>
                <a:gd name="connsiteX5" fmla="*/ 0 w 625551"/>
                <a:gd name="connsiteY5" fmla="*/ 280565 h 38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5551" h="384826">
                  <a:moveTo>
                    <a:pt x="0" y="0"/>
                  </a:moveTo>
                  <a:lnTo>
                    <a:pt x="625551" y="0"/>
                  </a:lnTo>
                  <a:lnTo>
                    <a:pt x="625551" y="280565"/>
                  </a:lnTo>
                  <a:cubicBezTo>
                    <a:pt x="625551" y="338147"/>
                    <a:pt x="578872" y="384826"/>
                    <a:pt x="521290" y="384826"/>
                  </a:cubicBezTo>
                  <a:lnTo>
                    <a:pt x="104261" y="384826"/>
                  </a:lnTo>
                  <a:cubicBezTo>
                    <a:pt x="46679" y="384826"/>
                    <a:pt x="0" y="338147"/>
                    <a:pt x="0" y="28056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
          <p:nvSpPr>
            <p:cNvPr id="16" name="任意多边形: 形状 15"/>
            <p:cNvSpPr/>
            <p:nvPr userDrawn="1">
              <p:custDataLst>
                <p:tags r:id="rId4"/>
              </p:custDataLst>
            </p:nvPr>
          </p:nvSpPr>
          <p:spPr>
            <a:xfrm>
              <a:off x="17950" y="9110"/>
              <a:ext cx="810" cy="1690"/>
            </a:xfrm>
            <a:custGeom>
              <a:avLst/>
              <a:gdLst>
                <a:gd name="connsiteX0" fmla="*/ 85680 w 514069"/>
                <a:gd name="connsiteY0" fmla="*/ 0 h 1073154"/>
                <a:gd name="connsiteX1" fmla="*/ 428389 w 514069"/>
                <a:gd name="connsiteY1" fmla="*/ 0 h 1073154"/>
                <a:gd name="connsiteX2" fmla="*/ 514069 w 514069"/>
                <a:gd name="connsiteY2" fmla="*/ 85680 h 1073154"/>
                <a:gd name="connsiteX3" fmla="*/ 514069 w 514069"/>
                <a:gd name="connsiteY3" fmla="*/ 1073154 h 1073154"/>
                <a:gd name="connsiteX4" fmla="*/ 0 w 514069"/>
                <a:gd name="connsiteY4" fmla="*/ 1073154 h 1073154"/>
                <a:gd name="connsiteX5" fmla="*/ 0 w 514069"/>
                <a:gd name="connsiteY5" fmla="*/ 85680 h 1073154"/>
                <a:gd name="connsiteX6" fmla="*/ 85680 w 514069"/>
                <a:gd name="connsiteY6" fmla="*/ 0 h 107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069" h="1073154">
                  <a:moveTo>
                    <a:pt x="85680" y="0"/>
                  </a:moveTo>
                  <a:lnTo>
                    <a:pt x="428389" y="0"/>
                  </a:lnTo>
                  <a:cubicBezTo>
                    <a:pt x="475709" y="0"/>
                    <a:pt x="514069" y="38360"/>
                    <a:pt x="514069" y="85680"/>
                  </a:cubicBezTo>
                  <a:lnTo>
                    <a:pt x="514069" y="1073154"/>
                  </a:lnTo>
                  <a:lnTo>
                    <a:pt x="0" y="1073154"/>
                  </a:lnTo>
                  <a:lnTo>
                    <a:pt x="0" y="85680"/>
                  </a:lnTo>
                  <a:cubicBezTo>
                    <a:pt x="0" y="38360"/>
                    <a:pt x="38360" y="0"/>
                    <a:pt x="8568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grpSp>
      <p:sp>
        <p:nvSpPr>
          <p:cNvPr id="2" name="标题 1"/>
          <p:cNvSpPr>
            <a:spLocks noGrp="1"/>
          </p:cNvSpPr>
          <p:nvPr userDrawn="1">
            <p:ph type="title" hasCustomPrompt="1"/>
            <p:custDataLst>
              <p:tags r:id="rId5"/>
            </p:custDataLst>
          </p:nvPr>
        </p:nvSpPr>
        <p:spPr>
          <a:xfrm>
            <a:off x="838200" y="794326"/>
            <a:ext cx="10515600" cy="540484"/>
          </a:xfrm>
        </p:spPr>
        <p:txBody>
          <a:bodyPr>
            <a:normAutofit/>
          </a:bodyPr>
          <a:lstStyle>
            <a:lvl1pPr>
              <a:defRPr sz="2200" b="1" spc="200" baseline="0">
                <a:solidFill>
                  <a:schemeClr val="tx1">
                    <a:lumMod val="85000"/>
                    <a:lumOff val="15000"/>
                  </a:schemeClr>
                </a:solidFill>
                <a:latin typeface="Arial" panose="020B0604020202090204" pitchFamily="34" charset="0"/>
                <a:ea typeface="微软雅黑" panose="020B0503020204020204" pitchFamily="34" charset="-122"/>
              </a:defRPr>
            </a:lvl1pPr>
          </a:lstStyle>
          <a:p>
            <a:r>
              <a:rPr lang="zh-CN" altLang="en-US" dirty="0"/>
              <a:t>单击此处添加标题</a:t>
            </a:r>
            <a:endParaRPr lang="zh-CN" altLang="en-US" dirty="0"/>
          </a:p>
        </p:txBody>
      </p:sp>
      <p:sp>
        <p:nvSpPr>
          <p:cNvPr id="3" name="日期占位符 2"/>
          <p:cNvSpPr>
            <a:spLocks noGrp="1"/>
          </p:cNvSpPr>
          <p:nvPr userDrawn="1">
            <p:ph type="dt" sz="half" idx="10"/>
            <p:custDataLst>
              <p:tags r:id="rId6"/>
            </p:custDataLst>
          </p:nvPr>
        </p:nvSpPr>
        <p:spPr/>
        <p:txBody>
          <a:bodyPr/>
          <a:lstStyle>
            <a:lvl1pPr>
              <a:defRPr baseline="0">
                <a:solidFill>
                  <a:schemeClr val="tx1">
                    <a:lumMod val="85000"/>
                    <a:lumOff val="15000"/>
                  </a:schemeClr>
                </a:solidFill>
                <a:latin typeface="微软雅黑" panose="020B0503020204020204" pitchFamily="34" charset="-122"/>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7"/>
            </p:custDataLst>
          </p:nvPr>
        </p:nvSpPr>
        <p:spPr/>
        <p:txBody>
          <a:bodyPr/>
          <a:lstStyle>
            <a:lvl1pPr>
              <a:defRPr baseline="0">
                <a:solidFill>
                  <a:schemeClr val="tx1">
                    <a:lumMod val="85000"/>
                    <a:lumOff val="15000"/>
                  </a:schemeClr>
                </a:solidFill>
                <a:latin typeface="微软雅黑" panose="020B0503020204020204" pitchFamily="34" charset="-122"/>
              </a:defRPr>
            </a:lvl1pPr>
          </a:lstStyle>
          <a:p>
            <a:endParaRPr lang="zh-CN" altLang="en-US" dirty="0"/>
          </a:p>
        </p:txBody>
      </p:sp>
      <p:sp>
        <p:nvSpPr>
          <p:cNvPr id="5" name="灯片编号占位符 4"/>
          <p:cNvSpPr>
            <a:spLocks noGrp="1"/>
          </p:cNvSpPr>
          <p:nvPr userDrawn="1">
            <p:ph type="sldNum" sz="quarter" idx="12"/>
            <p:custDataLst>
              <p:tags r:id="rId8"/>
            </p:custDataLst>
          </p:nvPr>
        </p:nvSpPr>
        <p:spPr/>
        <p:txBody>
          <a:bodyPr/>
          <a:lstStyle>
            <a:lvl1pPr>
              <a:defRPr baseline="0">
                <a:solidFill>
                  <a:schemeClr val="tx1">
                    <a:lumMod val="85000"/>
                    <a:lumOff val="15000"/>
                  </a:schemeClr>
                </a:solidFill>
                <a:latin typeface="微软雅黑" panose="020B0503020204020204" pitchFamily="34"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1" name="矩形 10"/>
          <p:cNvSpPr/>
          <p:nvPr userDrawn="1">
            <p:custDataLst>
              <p:tags r:id="rId2"/>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baseline="0">
              <a:solidFill>
                <a:schemeClr val="tx1">
                  <a:lumMod val="85000"/>
                  <a:lumOff val="15000"/>
                </a:schemeClr>
              </a:solidFill>
              <a:latin typeface="隶书" panose="02010509060101010101" pitchFamily="49" charset="-122"/>
              <a:ea typeface="隶书" panose="02010509060101010101" pitchFamily="49" charset="-122"/>
            </a:endParaRPr>
          </a:p>
        </p:txBody>
      </p:sp>
      <p:sp>
        <p:nvSpPr>
          <p:cNvPr id="2" name="标题 1"/>
          <p:cNvSpPr>
            <a:spLocks noGrp="1"/>
          </p:cNvSpPr>
          <p:nvPr userDrawn="1">
            <p:ph type="title" hasCustomPrompt="1"/>
            <p:custDataLst>
              <p:tags r:id="rId3"/>
            </p:custDataLst>
          </p:nvPr>
        </p:nvSpPr>
        <p:spPr>
          <a:xfrm>
            <a:off x="1281600" y="1249200"/>
            <a:ext cx="9626400" cy="723600"/>
          </a:xfrm>
        </p:spPr>
        <p:txBody>
          <a:bodyPr anchor="ctr"/>
          <a:lstStyle>
            <a:lvl1pPr>
              <a:defRPr sz="3200" b="1" spc="200" baseline="0">
                <a:solidFill>
                  <a:schemeClr val="tx1">
                    <a:lumMod val="85000"/>
                    <a:lumOff val="15000"/>
                  </a:schemeClr>
                </a:solidFill>
                <a:latin typeface="Arial" panose="020B0604020202090204" pitchFamily="34" charset="0"/>
                <a:ea typeface="微软雅黑" panose="020B0503020204020204" pitchFamily="34" charset="-122"/>
              </a:defRPr>
            </a:lvl1pPr>
          </a:lstStyle>
          <a:p>
            <a:r>
              <a:rPr lang="zh-CN" altLang="en-US" dirty="0"/>
              <a:t>单击此处编辑标题</a:t>
            </a:r>
            <a:endParaRPr lang="zh-CN" altLang="en-US" dirty="0"/>
          </a:p>
        </p:txBody>
      </p:sp>
      <p:sp>
        <p:nvSpPr>
          <p:cNvPr id="7" name="内容占位符 6"/>
          <p:cNvSpPr>
            <a:spLocks noGrp="1"/>
          </p:cNvSpPr>
          <p:nvPr userDrawn="1">
            <p:ph sz="quarter" idx="13" hasCustomPrompt="1"/>
            <p:custDataLst>
              <p:tags r:id="rId4"/>
            </p:custDataLst>
          </p:nvPr>
        </p:nvSpPr>
        <p:spPr>
          <a:xfrm>
            <a:off x="1281113" y="2163600"/>
            <a:ext cx="9626600" cy="3445200"/>
          </a:xfrm>
        </p:spPr>
        <p:txBody>
          <a:bodyPr>
            <a:normAutofit/>
          </a:bodyPr>
          <a:lstStyle>
            <a:lvl1pPr>
              <a:defRPr sz="1600" baseline="0">
                <a:solidFill>
                  <a:schemeClr val="tx1">
                    <a:lumMod val="85000"/>
                    <a:lumOff val="15000"/>
                  </a:schemeClr>
                </a:solidFill>
                <a:latin typeface="Arial" panose="020B0604020202090204" pitchFamily="34" charset="0"/>
                <a:ea typeface="微软雅黑" panose="020B0503020204020204" pitchFamily="34" charset="-122"/>
              </a:defRPr>
            </a:lvl1pPr>
            <a:lvl2pPr>
              <a:defRPr baseline="0">
                <a:solidFill>
                  <a:schemeClr val="tx1"/>
                </a:solidFill>
                <a:latin typeface="微软雅黑" panose="020B0503020204020204" pitchFamily="34" charset="-122"/>
                <a:ea typeface="微软雅黑" panose="020B0503020204020204" pitchFamily="34" charset="-122"/>
              </a:defRPr>
            </a:lvl2pPr>
            <a:lvl3pPr>
              <a:defRPr baseline="0">
                <a:solidFill>
                  <a:schemeClr val="tx1"/>
                </a:solidFill>
                <a:latin typeface="微软雅黑" panose="020B0503020204020204" pitchFamily="34" charset="-122"/>
                <a:ea typeface="微软雅黑" panose="020B0503020204020204" pitchFamily="34" charset="-122"/>
              </a:defRPr>
            </a:lvl3pPr>
            <a:lvl4pPr>
              <a:defRPr baseline="0">
                <a:solidFill>
                  <a:schemeClr val="tx1"/>
                </a:solidFill>
                <a:latin typeface="微软雅黑" panose="020B0503020204020204" pitchFamily="34" charset="-122"/>
                <a:ea typeface="微软雅黑" panose="020B0503020204020204" pitchFamily="34" charset="-122"/>
              </a:defRPr>
            </a:lvl4pPr>
            <a:lvl5pPr>
              <a:defRPr baseline="0">
                <a:solidFill>
                  <a:schemeClr val="tx1"/>
                </a:solidFill>
                <a:latin typeface="微软雅黑" panose="020B0503020204020204" pitchFamily="34" charset="-122"/>
                <a:ea typeface="微软雅黑" panose="020B0503020204020204" pitchFamily="34" charset="-122"/>
              </a:defRPr>
            </a:lvl5pPr>
          </a:lstStyle>
          <a:p>
            <a:pPr lvl="0"/>
            <a:r>
              <a:rPr lang="zh-CN" altLang="en-US"/>
              <a:t>单击此处添加文本</a:t>
            </a:r>
            <a:endParaRPr lang="zh-CN" altLang="en-US" dirty="0"/>
          </a:p>
        </p:txBody>
      </p:sp>
      <p:sp>
        <p:nvSpPr>
          <p:cNvPr id="3" name="日期占位符 2"/>
          <p:cNvSpPr>
            <a:spLocks noGrp="1"/>
          </p:cNvSpPr>
          <p:nvPr userDrawn="1">
            <p:ph type="dt" sz="half" idx="10"/>
            <p:custDataLst>
              <p:tags r:id="rId5"/>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5" name="灯片编号占位符 4"/>
          <p:cNvSpPr>
            <a:spLocks noGrp="1"/>
          </p:cNvSpPr>
          <p:nvPr userDrawn="1">
            <p:ph type="sldNum" sz="quarter" idx="12"/>
            <p:custDataLst>
              <p:tags r:id="rId6"/>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4" name="页脚占位符 3"/>
          <p:cNvSpPr>
            <a:spLocks noGrp="1"/>
          </p:cNvSpPr>
          <p:nvPr userDrawn="1">
            <p:ph type="ftr" sz="quarter" idx="11"/>
            <p:custDataLst>
              <p:tags r:id="rId7"/>
            </p:custDataLst>
          </p:nvPr>
        </p:nvSpPr>
        <p:spPr/>
        <p:txBody>
          <a:bodyPr/>
          <a:lstStyle>
            <a:lvl1pPr>
              <a:defRPr>
                <a:solidFill>
                  <a:schemeClr val="tx1">
                    <a:lumMod val="85000"/>
                    <a:lumOff val="15000"/>
                  </a:schemeClr>
                </a:solidFill>
              </a:defRPr>
            </a:lvl1pPr>
          </a:lstStyle>
          <a:p>
            <a:endParaRPr lang="zh-CN" altLang="en-US" dirty="0"/>
          </a:p>
        </p:txBody>
      </p:sp>
      <p:grpSp>
        <p:nvGrpSpPr>
          <p:cNvPr id="6" name="组合 5"/>
          <p:cNvGrpSpPr/>
          <p:nvPr userDrawn="1">
            <p:custDataLst>
              <p:tags r:id="rId8"/>
            </p:custDataLst>
          </p:nvPr>
        </p:nvGrpSpPr>
        <p:grpSpPr>
          <a:xfrm>
            <a:off x="508635" y="551815"/>
            <a:ext cx="802640" cy="740410"/>
            <a:chOff x="801" y="869"/>
            <a:chExt cx="1264" cy="1166"/>
          </a:xfrm>
        </p:grpSpPr>
        <p:sp>
          <p:nvSpPr>
            <p:cNvPr id="12" name="圆角矩形 4"/>
            <p:cNvSpPr/>
            <p:nvPr userDrawn="1">
              <p:custDataLst>
                <p:tags r:id="rId9"/>
              </p:custDataLst>
            </p:nvPr>
          </p:nvSpPr>
          <p:spPr>
            <a:xfrm>
              <a:off x="801" y="1313"/>
              <a:ext cx="684" cy="722"/>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sp>
          <p:nvSpPr>
            <p:cNvPr id="13" name="圆角矩形 4"/>
            <p:cNvSpPr/>
            <p:nvPr userDrawn="1">
              <p:custDataLst>
                <p:tags r:id="rId10"/>
              </p:custDataLst>
            </p:nvPr>
          </p:nvSpPr>
          <p:spPr>
            <a:xfrm>
              <a:off x="1645" y="869"/>
              <a:ext cx="421" cy="4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lumMod val="85000"/>
                    <a:lumOff val="15000"/>
                  </a:schemeClr>
                </a:solidFill>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3" name="矩形 12"/>
          <p:cNvSpPr/>
          <p:nvPr userDrawn="1">
            <p:custDataLst>
              <p:tags r:id="rId2"/>
            </p:custDataLst>
          </p:nvPr>
        </p:nvSpPr>
        <p:spPr>
          <a:xfrm>
            <a:off x="0" y="0"/>
            <a:ext cx="4823460" cy="685863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dirty="0">
              <a:solidFill>
                <a:schemeClr val="tx1">
                  <a:lumMod val="85000"/>
                  <a:lumOff val="15000"/>
                </a:schemeClr>
              </a:solidFill>
              <a:sym typeface="+mn-ea"/>
            </a:endParaRPr>
          </a:p>
        </p:txBody>
      </p:sp>
      <p:sp>
        <p:nvSpPr>
          <p:cNvPr id="11" name="六边形 10"/>
          <p:cNvSpPr/>
          <p:nvPr userDrawn="1">
            <p:custDataLst>
              <p:tags r:id="rId3"/>
            </p:custDataLst>
          </p:nvPr>
        </p:nvSpPr>
        <p:spPr>
          <a:xfrm rot="5400000">
            <a:off x="487222" y="5655401"/>
            <a:ext cx="1058533" cy="912529"/>
          </a:xfrm>
          <a:prstGeom prst="hexagon">
            <a:avLst>
              <a:gd name="adj" fmla="val 28602"/>
              <a:gd name="vf" fmla="val 115470"/>
            </a:avLst>
          </a:prstGeom>
          <a:noFill/>
          <a:ln w="28575">
            <a:solidFill>
              <a:schemeClr val="bg1">
                <a:alpha val="3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endParaRPr>
          </a:p>
        </p:txBody>
      </p:sp>
      <p:sp>
        <p:nvSpPr>
          <p:cNvPr id="16" name="任意多边形: 形状 15"/>
          <p:cNvSpPr/>
          <p:nvPr userDrawn="1">
            <p:custDataLst>
              <p:tags r:id="rId4"/>
            </p:custDataLst>
          </p:nvPr>
        </p:nvSpPr>
        <p:spPr>
          <a:xfrm rot="5400000">
            <a:off x="-77295" y="5764217"/>
            <a:ext cx="1171078" cy="1016489"/>
          </a:xfrm>
          <a:custGeom>
            <a:avLst/>
            <a:gdLst>
              <a:gd name="connsiteX0" fmla="*/ 0 w 1171078"/>
              <a:gd name="connsiteY0" fmla="*/ 727700 h 1016489"/>
              <a:gd name="connsiteX1" fmla="*/ 416274 w 1171078"/>
              <a:gd name="connsiteY1" fmla="*/ 0 h 1016489"/>
              <a:gd name="connsiteX2" fmla="*/ 1171078 w 1171078"/>
              <a:gd name="connsiteY2" fmla="*/ 0 h 1016489"/>
              <a:gd name="connsiteX3" fmla="*/ 1171078 w 1171078"/>
              <a:gd name="connsiteY3" fmla="*/ 1016489 h 1016489"/>
              <a:gd name="connsiteX4" fmla="*/ 165199 w 1171078"/>
              <a:gd name="connsiteY4" fmla="*/ 1016489 h 10164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1078" h="1016489">
                <a:moveTo>
                  <a:pt x="0" y="727700"/>
                </a:moveTo>
                <a:lnTo>
                  <a:pt x="416274" y="0"/>
                </a:lnTo>
                <a:lnTo>
                  <a:pt x="1171078" y="0"/>
                </a:lnTo>
                <a:lnTo>
                  <a:pt x="1171078" y="1016489"/>
                </a:lnTo>
                <a:lnTo>
                  <a:pt x="165199" y="1016489"/>
                </a:lnTo>
                <a:close/>
              </a:path>
            </a:pathLst>
          </a:custGeom>
          <a:solidFill>
            <a:schemeClr val="bg1">
              <a:alpha val="33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tx1">
                  <a:lumMod val="85000"/>
                  <a:lumOff val="15000"/>
                </a:schemeClr>
              </a:solidFill>
            </a:endParaRPr>
          </a:p>
        </p:txBody>
      </p:sp>
      <p:sp>
        <p:nvSpPr>
          <p:cNvPr id="2" name="标题 1"/>
          <p:cNvSpPr>
            <a:spLocks noGrp="1"/>
          </p:cNvSpPr>
          <p:nvPr userDrawn="1">
            <p:ph type="title" hasCustomPrompt="1"/>
            <p:custDataLst>
              <p:tags r:id="rId5"/>
            </p:custDataLst>
          </p:nvPr>
        </p:nvSpPr>
        <p:spPr>
          <a:xfrm>
            <a:off x="583200" y="770400"/>
            <a:ext cx="3960000" cy="882000"/>
          </a:xfrm>
        </p:spPr>
        <p:txBody>
          <a:bodyPr anchor="ctr">
            <a:normAutofit/>
          </a:bodyPr>
          <a:lstStyle>
            <a:lvl1pPr>
              <a:defRPr sz="3200" b="1" spc="200" baseline="0">
                <a:solidFill>
                  <a:schemeClr val="tx1">
                    <a:lumMod val="85000"/>
                    <a:lumOff val="15000"/>
                  </a:schemeClr>
                </a:solidFill>
                <a:latin typeface="Arial" panose="020B0604020202090204" pitchFamily="34" charset="0"/>
                <a:ea typeface="微软雅黑" panose="020B0503020204020204" pitchFamily="34" charset="-122"/>
              </a:defRPr>
            </a:lvl1pPr>
          </a:lstStyle>
          <a:p>
            <a:r>
              <a:rPr lang="zh-CN" altLang="en-US" dirty="0"/>
              <a:t>单击编辑标题</a:t>
            </a:r>
            <a:endParaRPr lang="zh-CN" altLang="en-US" dirty="0"/>
          </a:p>
        </p:txBody>
      </p:sp>
      <p:sp>
        <p:nvSpPr>
          <p:cNvPr id="3" name="日期占位符 2"/>
          <p:cNvSpPr>
            <a:spLocks noGrp="1"/>
          </p:cNvSpPr>
          <p:nvPr userDrawn="1">
            <p:ph type="dt" sz="half" idx="10"/>
            <p:custDataLst>
              <p:tags r:id="rId6"/>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7"/>
            </p:custDataLst>
          </p:nvPr>
        </p:nvSpPr>
        <p:spPr/>
        <p:txBody>
          <a:bodyPr/>
          <a:lstStyle>
            <a:lvl1pPr>
              <a:defRPr>
                <a:solidFill>
                  <a:schemeClr val="tx1">
                    <a:lumMod val="85000"/>
                    <a:lumOff val="15000"/>
                  </a:schemeClr>
                </a:solidFill>
              </a:defRPr>
            </a:lvl1pPr>
          </a:lstStyle>
          <a:p>
            <a:endParaRPr lang="zh-CN" altLang="en-US" dirty="0"/>
          </a:p>
        </p:txBody>
      </p:sp>
      <p:sp>
        <p:nvSpPr>
          <p:cNvPr id="5" name="灯片编号占位符 4"/>
          <p:cNvSpPr>
            <a:spLocks noGrp="1"/>
          </p:cNvSpPr>
          <p:nvPr userDrawn="1">
            <p:ph type="sldNum" sz="quarter" idx="12"/>
            <p:custDataLst>
              <p:tags r:id="rId8"/>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9"/>
            </p:custDataLst>
          </p:nvPr>
        </p:nvSpPr>
        <p:spPr>
          <a:xfrm>
            <a:off x="586800" y="1764000"/>
            <a:ext cx="3956400" cy="4093200"/>
          </a:xfrm>
        </p:spPr>
        <p:txBody>
          <a:bodyPr>
            <a:normAutofit/>
          </a:bodyPr>
          <a:lstStyle>
            <a:lvl1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1pPr>
            <a:lvl2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2pPr>
            <a:lvl3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3pPr>
            <a:lvl4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4pPr>
            <a:lvl5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内容占位符 8"/>
          <p:cNvSpPr>
            <a:spLocks noGrp="1"/>
          </p:cNvSpPr>
          <p:nvPr userDrawn="1">
            <p:ph sz="quarter" idx="14"/>
            <p:custDataLst>
              <p:tags r:id="rId10"/>
            </p:custDataLst>
          </p:nvPr>
        </p:nvSpPr>
        <p:spPr>
          <a:xfrm>
            <a:off x="5101200" y="769938"/>
            <a:ext cx="6480000" cy="5087937"/>
          </a:xfrm>
        </p:spPr>
        <p:txBody>
          <a:bodyPr>
            <a:normAutofit/>
          </a:bodyPr>
          <a:lstStyle>
            <a:lvl1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1pPr>
            <a:lvl2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2pPr>
            <a:lvl3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3pPr>
            <a:lvl4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4pPr>
            <a:lvl5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5pPr>
          </a:lstStyle>
          <a:p>
            <a:pPr lvl="0"/>
            <a:r>
              <a:rPr lang="zh-CN" altLang="en-US"/>
              <a:t>单击此处编辑母版文本样式</a:t>
            </a:r>
            <a:endParaRPr lang="zh-CN" altLang="en-US"/>
          </a:p>
          <a:p>
            <a:pPr lvl="1"/>
            <a:r>
              <a:rPr lang="zh-CN" altLang="en-US">
                <a:sym typeface="+mn-ea"/>
              </a:rPr>
              <a:t>第</a:t>
            </a:r>
            <a:r>
              <a:rPr lang="zh-CN" altLang="en-US"/>
              <a:t>二级</a:t>
            </a:r>
            <a:endParaRPr lang="zh-CN" altLang="en-US"/>
          </a:p>
          <a:p>
            <a:pPr lvl="2"/>
            <a:r>
              <a:rPr lang="zh-CN" altLang="en-US">
                <a:sym typeface="+mn-ea"/>
              </a:rPr>
              <a:t>第</a:t>
            </a:r>
            <a:r>
              <a:rPr lang="zh-CN" altLang="en-US"/>
              <a:t>三级</a:t>
            </a:r>
            <a:endParaRPr lang="zh-CN" altLang="en-US"/>
          </a:p>
          <a:p>
            <a:pPr lvl="3"/>
            <a:r>
              <a:rPr lang="zh-CN" altLang="en-US">
                <a:sym typeface="+mn-ea"/>
              </a:rPr>
              <a:t>第</a:t>
            </a:r>
            <a:r>
              <a:rPr lang="zh-CN" altLang="en-US"/>
              <a:t>四级</a:t>
            </a:r>
            <a:endParaRPr lang="zh-CN" altLang="en-US"/>
          </a:p>
          <a:p>
            <a:pPr lvl="4"/>
            <a:r>
              <a:rPr lang="zh-CN" altLang="en-US">
                <a:sym typeface="+mn-ea"/>
              </a:rPr>
              <a:t>第</a:t>
            </a:r>
            <a:r>
              <a:rPr lang="zh-CN" altLang="en-US"/>
              <a:t>五级</a:t>
            </a:r>
            <a:endParaRPr lang="zh-CN" altLang="en-US" dirty="0"/>
          </a:p>
        </p:txBody>
      </p:sp>
      <p:grpSp>
        <p:nvGrpSpPr>
          <p:cNvPr id="6" name="组合 5"/>
          <p:cNvGrpSpPr/>
          <p:nvPr userDrawn="1">
            <p:custDataLst>
              <p:tags r:id="rId11"/>
            </p:custDataLst>
          </p:nvPr>
        </p:nvGrpSpPr>
        <p:grpSpPr>
          <a:xfrm>
            <a:off x="217805" y="281940"/>
            <a:ext cx="11748770" cy="6394450"/>
            <a:chOff x="343" y="444"/>
            <a:chExt cx="18502" cy="10070"/>
          </a:xfrm>
        </p:grpSpPr>
        <p:pic>
          <p:nvPicPr>
            <p:cNvPr id="12" name="图形 11"/>
            <p:cNvPicPr>
              <a:picLocks noChangeAspect="1"/>
            </p:cNvPicPr>
            <p:nvPr userDrawn="1">
              <p:custDataLst>
                <p:tags r:id="rId12"/>
              </p:custDataLst>
            </p:nvPr>
          </p:nvPicPr>
          <p:blipFill>
            <a:blip r:embed="rId13">
              <a:extLst>
                <a:ext uri="{96DAC541-7B7A-43D3-8B79-37D633B846F1}">
                  <asvg:svgBlip xmlns:asvg="http://schemas.microsoft.com/office/drawing/2016/SVG/main" r:embed="rId14"/>
                </a:ext>
              </a:extLst>
            </a:blip>
            <a:stretch>
              <a:fillRect/>
            </a:stretch>
          </p:blipFill>
          <p:spPr>
            <a:xfrm>
              <a:off x="18093" y="9874"/>
              <a:ext cx="752" cy="640"/>
            </a:xfrm>
            <a:prstGeom prst="rect">
              <a:avLst/>
            </a:prstGeom>
          </p:spPr>
        </p:pic>
        <p:pic>
          <p:nvPicPr>
            <p:cNvPr id="14" name="图形 13"/>
            <p:cNvPicPr>
              <a:picLocks noChangeAspect="1"/>
            </p:cNvPicPr>
            <p:nvPr userDrawn="1">
              <p:custDataLst>
                <p:tags r:id="rId15"/>
              </p:custDataLst>
            </p:nvPr>
          </p:nvPicPr>
          <p:blipFill>
            <a:blip r:embed="rId16">
              <a:extLst>
                <a:ext uri="{96DAC541-7B7A-43D3-8B79-37D633B846F1}">
                  <asvg:svgBlip xmlns:asvg="http://schemas.microsoft.com/office/drawing/2016/SVG/main" r:embed="rId17"/>
                </a:ext>
              </a:extLst>
            </a:blip>
            <a:stretch>
              <a:fillRect/>
            </a:stretch>
          </p:blipFill>
          <p:spPr>
            <a:xfrm>
              <a:off x="343" y="444"/>
              <a:ext cx="752" cy="640"/>
            </a:xfrm>
            <a:prstGeom prst="rect">
              <a:avLst/>
            </a:prstGeom>
          </p:spPr>
        </p:pic>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3" name="矩形 12"/>
          <p:cNvSpPr/>
          <p:nvPr userDrawn="1">
            <p:custDataLst>
              <p:tags r:id="rId2"/>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tx1">
                  <a:lumMod val="85000"/>
                  <a:lumOff val="15000"/>
                </a:schemeClr>
              </a:solidFill>
              <a:sym typeface="+mn-ea"/>
            </a:endParaRPr>
          </a:p>
        </p:txBody>
      </p:sp>
      <p:sp>
        <p:nvSpPr>
          <p:cNvPr id="2" name="标题 1"/>
          <p:cNvSpPr>
            <a:spLocks noGrp="1"/>
          </p:cNvSpPr>
          <p:nvPr userDrawn="1">
            <p:ph type="title"/>
            <p:custDataLst>
              <p:tags r:id="rId3"/>
            </p:custDataLst>
          </p:nvPr>
        </p:nvSpPr>
        <p:spPr>
          <a:xfrm>
            <a:off x="612000" y="781200"/>
            <a:ext cx="10976400" cy="626400"/>
          </a:xfrm>
        </p:spPr>
        <p:txBody>
          <a:bodyPr anchor="ctr">
            <a:normAutofit/>
          </a:bodyPr>
          <a:lstStyle>
            <a:lvl1pPr algn="ctr">
              <a:defRPr sz="3600" b="1" cap="all" spc="200" baseline="0">
                <a:solidFill>
                  <a:schemeClr val="tx1">
                    <a:lumMod val="85000"/>
                    <a:lumOff val="15000"/>
                  </a:schemeClr>
                </a:solidFill>
                <a:latin typeface="Arial" panose="020B060402020209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userDrawn="1">
            <p:ph type="dt" sz="half" idx="10"/>
            <p:custDataLst>
              <p:tags r:id="rId4"/>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5"/>
            </p:custDataLst>
          </p:nvPr>
        </p:nvSpPr>
        <p:spPr/>
        <p:txBody>
          <a:bodyPr/>
          <a:lstStyle>
            <a:lvl1pPr>
              <a:defRPr>
                <a:solidFill>
                  <a:schemeClr val="tx1">
                    <a:lumMod val="85000"/>
                    <a:lumOff val="15000"/>
                  </a:schemeClr>
                </a:solidFill>
              </a:defRPr>
            </a:lvl1pPr>
          </a:lstStyle>
          <a:p>
            <a:endParaRPr lang="zh-CN" altLang="en-US" dirty="0"/>
          </a:p>
        </p:txBody>
      </p:sp>
      <p:sp>
        <p:nvSpPr>
          <p:cNvPr id="5" name="灯片编号占位符 4"/>
          <p:cNvSpPr>
            <a:spLocks noGrp="1"/>
          </p:cNvSpPr>
          <p:nvPr userDrawn="1">
            <p:ph type="sldNum" sz="quarter" idx="12"/>
            <p:custDataLst>
              <p:tags r:id="rId6"/>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7"/>
            </p:custDataLst>
          </p:nvPr>
        </p:nvSpPr>
        <p:spPr>
          <a:xfrm>
            <a:off x="612000" y="1659600"/>
            <a:ext cx="10975975" cy="828000"/>
          </a:xfrm>
        </p:spPr>
        <p:txBody>
          <a:bodyPr>
            <a:normAutofit/>
          </a:bodyPr>
          <a:lstStyle>
            <a:lvl1pPr algn="ctr">
              <a:lnSpc>
                <a:spcPct val="130000"/>
              </a:lnSpc>
              <a:spcBef>
                <a:spcPts val="0"/>
              </a:spcBef>
              <a:spcAft>
                <a:spcPts val="1000"/>
              </a:spcAft>
              <a:defRPr sz="1600" cap="all" spc="150" baseline="0">
                <a:solidFill>
                  <a:schemeClr val="tx1">
                    <a:lumMod val="85000"/>
                    <a:lumOff val="15000"/>
                  </a:schemeClr>
                </a:solidFill>
                <a:latin typeface="Arial" panose="020B060402020209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9" name="内容占位符 8"/>
          <p:cNvSpPr>
            <a:spLocks noGrp="1"/>
          </p:cNvSpPr>
          <p:nvPr userDrawn="1">
            <p:ph sz="quarter" idx="14"/>
            <p:custDataLst>
              <p:tags r:id="rId8"/>
            </p:custDataLst>
          </p:nvPr>
        </p:nvSpPr>
        <p:spPr>
          <a:xfrm>
            <a:off x="612775" y="2808000"/>
            <a:ext cx="10965600" cy="3430800"/>
          </a:xfrm>
        </p:spPr>
        <p:txBody>
          <a:bodyPr>
            <a:normAutofit/>
          </a:bodyPr>
          <a:lstStyle>
            <a:lvl1pPr>
              <a:lnSpc>
                <a:spcPct val="130000"/>
              </a:lnSpc>
              <a:spcAft>
                <a:spcPts val="1000"/>
              </a:spcAft>
              <a:defRPr sz="1600" cap="all" spc="150" baseline="0">
                <a:solidFill>
                  <a:schemeClr val="tx1">
                    <a:lumMod val="85000"/>
                    <a:lumOff val="15000"/>
                  </a:schemeClr>
                </a:solidFill>
                <a:latin typeface="Arial" panose="020B0604020202090204" pitchFamily="34" charset="0"/>
                <a:ea typeface="微软雅黑" panose="020B0503020204020204" pitchFamily="34" charset="-122"/>
              </a:defRPr>
            </a:lvl1pPr>
            <a:lvl2pPr>
              <a:lnSpc>
                <a:spcPct val="130000"/>
              </a:lnSpc>
              <a:spcAft>
                <a:spcPts val="1000"/>
              </a:spcAft>
              <a:defRPr sz="1600" cap="all" spc="150" baseline="0">
                <a:solidFill>
                  <a:schemeClr val="tx1">
                    <a:lumMod val="85000"/>
                    <a:lumOff val="15000"/>
                  </a:schemeClr>
                </a:solidFill>
                <a:latin typeface="Arial" panose="020B0604020202090204" pitchFamily="34" charset="0"/>
                <a:ea typeface="微软雅黑" panose="020B0503020204020204" pitchFamily="34" charset="-122"/>
              </a:defRPr>
            </a:lvl2pPr>
            <a:lvl3pPr>
              <a:lnSpc>
                <a:spcPct val="130000"/>
              </a:lnSpc>
              <a:spcAft>
                <a:spcPts val="1000"/>
              </a:spcAft>
              <a:defRPr sz="1600" cap="all" spc="150" baseline="0">
                <a:solidFill>
                  <a:schemeClr val="tx1">
                    <a:lumMod val="85000"/>
                    <a:lumOff val="15000"/>
                  </a:schemeClr>
                </a:solidFill>
                <a:latin typeface="Arial" panose="020B0604020202090204" pitchFamily="34" charset="0"/>
                <a:ea typeface="微软雅黑" panose="020B0503020204020204" pitchFamily="34" charset="-122"/>
              </a:defRPr>
            </a:lvl3pPr>
            <a:lvl4pPr>
              <a:lnSpc>
                <a:spcPct val="130000"/>
              </a:lnSpc>
              <a:spcAft>
                <a:spcPts val="1000"/>
              </a:spcAft>
              <a:defRPr sz="1600" cap="all" spc="150" baseline="0">
                <a:solidFill>
                  <a:schemeClr val="tx1">
                    <a:lumMod val="85000"/>
                    <a:lumOff val="15000"/>
                  </a:schemeClr>
                </a:solidFill>
                <a:latin typeface="Arial" panose="020B0604020202090204" pitchFamily="34" charset="0"/>
                <a:ea typeface="微软雅黑" panose="020B0503020204020204" pitchFamily="34" charset="-122"/>
              </a:defRPr>
            </a:lvl4pPr>
            <a:lvl5pPr>
              <a:lnSpc>
                <a:spcPct val="130000"/>
              </a:lnSpc>
              <a:spcAft>
                <a:spcPts val="1000"/>
              </a:spcAft>
              <a:defRPr sz="1600" cap="all" spc="150" baseline="0">
                <a:solidFill>
                  <a:schemeClr val="tx1">
                    <a:lumMod val="85000"/>
                    <a:lumOff val="15000"/>
                  </a:schemeClr>
                </a:solidFill>
                <a:latin typeface="Arial" panose="020B060402020209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17" name="任意多边形: 形状 16"/>
          <p:cNvSpPr/>
          <p:nvPr userDrawn="1">
            <p:custDataLst>
              <p:tags r:id="rId9"/>
            </p:custDataLst>
          </p:nvPr>
        </p:nvSpPr>
        <p:spPr>
          <a:xfrm>
            <a:off x="254277" y="0"/>
            <a:ext cx="625551" cy="384826"/>
          </a:xfrm>
          <a:custGeom>
            <a:avLst/>
            <a:gdLst>
              <a:gd name="connsiteX0" fmla="*/ 0 w 625551"/>
              <a:gd name="connsiteY0" fmla="*/ 0 h 384826"/>
              <a:gd name="connsiteX1" fmla="*/ 625551 w 625551"/>
              <a:gd name="connsiteY1" fmla="*/ 0 h 384826"/>
              <a:gd name="connsiteX2" fmla="*/ 625551 w 625551"/>
              <a:gd name="connsiteY2" fmla="*/ 280565 h 384826"/>
              <a:gd name="connsiteX3" fmla="*/ 521290 w 625551"/>
              <a:gd name="connsiteY3" fmla="*/ 384826 h 384826"/>
              <a:gd name="connsiteX4" fmla="*/ 104261 w 625551"/>
              <a:gd name="connsiteY4" fmla="*/ 384826 h 384826"/>
              <a:gd name="connsiteX5" fmla="*/ 0 w 625551"/>
              <a:gd name="connsiteY5" fmla="*/ 280565 h 38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5551" h="384826">
                <a:moveTo>
                  <a:pt x="0" y="0"/>
                </a:moveTo>
                <a:lnTo>
                  <a:pt x="625551" y="0"/>
                </a:lnTo>
                <a:lnTo>
                  <a:pt x="625551" y="280565"/>
                </a:lnTo>
                <a:cubicBezTo>
                  <a:pt x="625551" y="338147"/>
                  <a:pt x="578872" y="384826"/>
                  <a:pt x="521290" y="384826"/>
                </a:cubicBezTo>
                <a:lnTo>
                  <a:pt x="104261" y="384826"/>
                </a:lnTo>
                <a:cubicBezTo>
                  <a:pt x="46679" y="384826"/>
                  <a:pt x="0" y="338147"/>
                  <a:pt x="0" y="28056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13" name="矩形 12"/>
          <p:cNvSpPr/>
          <p:nvPr userDrawn="1">
            <p:custDataLst>
              <p:tags r:id="rId2"/>
            </p:custDataLst>
          </p:nvPr>
        </p:nvSpPr>
        <p:spPr>
          <a:xfrm>
            <a:off x="0" y="50419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tx1">
                  <a:lumMod val="85000"/>
                  <a:lumOff val="15000"/>
                </a:schemeClr>
              </a:solidFill>
              <a:sym typeface="+mn-ea"/>
            </a:endParaRPr>
          </a:p>
        </p:txBody>
      </p:sp>
      <p:sp>
        <p:nvSpPr>
          <p:cNvPr id="2" name="标题 1"/>
          <p:cNvSpPr>
            <a:spLocks noGrp="1"/>
          </p:cNvSpPr>
          <p:nvPr userDrawn="1">
            <p:ph type="title"/>
            <p:custDataLst>
              <p:tags r:id="rId3"/>
            </p:custDataLst>
          </p:nvPr>
        </p:nvSpPr>
        <p:spPr>
          <a:xfrm>
            <a:off x="604800" y="669600"/>
            <a:ext cx="10976400" cy="565200"/>
          </a:xfrm>
        </p:spPr>
        <p:txBody>
          <a:bodyPr anchor="ctr">
            <a:normAutofit/>
          </a:bodyPr>
          <a:lstStyle>
            <a:lvl1pPr algn="ctr">
              <a:lnSpc>
                <a:spcPct val="100000"/>
              </a:lnSpc>
              <a:defRPr sz="3200" b="1" spc="200" baseline="0">
                <a:solidFill>
                  <a:schemeClr val="tx1">
                    <a:lumMod val="85000"/>
                    <a:lumOff val="15000"/>
                  </a:schemeClr>
                </a:solidFill>
                <a:latin typeface="Arial" panose="020B060402020209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3" name="日期占位符 2"/>
          <p:cNvSpPr>
            <a:spLocks noGrp="1"/>
          </p:cNvSpPr>
          <p:nvPr userDrawn="1">
            <p:ph type="dt" sz="half" idx="10"/>
            <p:custDataLst>
              <p:tags r:id="rId4"/>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5"/>
            </p:custDataLst>
          </p:nvPr>
        </p:nvSpPr>
        <p:spPr/>
        <p:txBody>
          <a:bodyPr/>
          <a:lstStyle>
            <a:lvl1pPr>
              <a:defRPr>
                <a:solidFill>
                  <a:schemeClr val="tx1">
                    <a:lumMod val="85000"/>
                    <a:lumOff val="15000"/>
                  </a:schemeClr>
                </a:solidFill>
              </a:defRPr>
            </a:lvl1pPr>
          </a:lstStyle>
          <a:p>
            <a:endParaRPr lang="zh-CN" altLang="en-US" dirty="0"/>
          </a:p>
        </p:txBody>
      </p:sp>
      <p:sp>
        <p:nvSpPr>
          <p:cNvPr id="5" name="灯片编号占位符 4"/>
          <p:cNvSpPr>
            <a:spLocks noGrp="1"/>
          </p:cNvSpPr>
          <p:nvPr userDrawn="1">
            <p:ph type="sldNum" sz="quarter" idx="12"/>
            <p:custDataLst>
              <p:tags r:id="rId6"/>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7" name="内容占位符 6"/>
          <p:cNvSpPr>
            <a:spLocks noGrp="1"/>
          </p:cNvSpPr>
          <p:nvPr userDrawn="1">
            <p:ph sz="quarter" idx="13"/>
            <p:custDataLst>
              <p:tags r:id="rId7"/>
            </p:custDataLst>
          </p:nvPr>
        </p:nvSpPr>
        <p:spPr>
          <a:xfrm>
            <a:off x="604837" y="1681200"/>
            <a:ext cx="10990800" cy="3211200"/>
          </a:xfrm>
        </p:spPr>
        <p:txBody>
          <a:bodyPr>
            <a:normAutofit/>
          </a:bodyPr>
          <a:lstStyle>
            <a:lvl1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1pPr>
            <a:lvl2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2pPr>
            <a:lvl3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3pPr>
            <a:lvl4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4pPr>
            <a:lvl5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9" name="文本占位符 8"/>
          <p:cNvSpPr>
            <a:spLocks noGrp="1"/>
          </p:cNvSpPr>
          <p:nvPr userDrawn="1">
            <p:ph type="body" sz="quarter" idx="14"/>
            <p:custDataLst>
              <p:tags r:id="rId8"/>
            </p:custDataLst>
          </p:nvPr>
        </p:nvSpPr>
        <p:spPr>
          <a:xfrm>
            <a:off x="594000" y="5180400"/>
            <a:ext cx="11001600" cy="1011600"/>
          </a:xfrm>
        </p:spPr>
        <p:txBody>
          <a:bodyPr>
            <a:normAutofit/>
          </a:bodyPr>
          <a:lstStyle>
            <a:lvl1pPr marL="0" indent="0">
              <a:lnSpc>
                <a:spcPct val="130000"/>
              </a:lnSpc>
              <a:spcBef>
                <a:spcPts val="0"/>
              </a:spcBef>
              <a:spcAft>
                <a:spcPts val="1000"/>
              </a:spcAft>
              <a:buNone/>
              <a:defRPr sz="1600" spc="150" baseline="0">
                <a:solidFill>
                  <a:schemeClr val="tx1">
                    <a:lumMod val="85000"/>
                    <a:lumOff val="15000"/>
                  </a:schemeClr>
                </a:solidFill>
                <a:latin typeface="Arial" panose="020B060402020209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1" name="任意多边形: 形状 10"/>
          <p:cNvSpPr/>
          <p:nvPr userDrawn="1">
            <p:custDataLst>
              <p:tags r:id="rId9"/>
            </p:custDataLst>
          </p:nvPr>
        </p:nvSpPr>
        <p:spPr>
          <a:xfrm>
            <a:off x="254277" y="0"/>
            <a:ext cx="625551" cy="384826"/>
          </a:xfrm>
          <a:custGeom>
            <a:avLst/>
            <a:gdLst>
              <a:gd name="connsiteX0" fmla="*/ 0 w 625551"/>
              <a:gd name="connsiteY0" fmla="*/ 0 h 384826"/>
              <a:gd name="connsiteX1" fmla="*/ 625551 w 625551"/>
              <a:gd name="connsiteY1" fmla="*/ 0 h 384826"/>
              <a:gd name="connsiteX2" fmla="*/ 625551 w 625551"/>
              <a:gd name="connsiteY2" fmla="*/ 280565 h 384826"/>
              <a:gd name="connsiteX3" fmla="*/ 521290 w 625551"/>
              <a:gd name="connsiteY3" fmla="*/ 384826 h 384826"/>
              <a:gd name="connsiteX4" fmla="*/ 104261 w 625551"/>
              <a:gd name="connsiteY4" fmla="*/ 384826 h 384826"/>
              <a:gd name="connsiteX5" fmla="*/ 0 w 625551"/>
              <a:gd name="connsiteY5" fmla="*/ 280565 h 38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5551" h="384826">
                <a:moveTo>
                  <a:pt x="0" y="0"/>
                </a:moveTo>
                <a:lnTo>
                  <a:pt x="625551" y="0"/>
                </a:lnTo>
                <a:lnTo>
                  <a:pt x="625551" y="280565"/>
                </a:lnTo>
                <a:cubicBezTo>
                  <a:pt x="625551" y="338147"/>
                  <a:pt x="578872" y="384826"/>
                  <a:pt x="521290" y="384826"/>
                </a:cubicBezTo>
                <a:lnTo>
                  <a:pt x="104261" y="384826"/>
                </a:lnTo>
                <a:cubicBezTo>
                  <a:pt x="46679" y="384826"/>
                  <a:pt x="0" y="338147"/>
                  <a:pt x="0" y="280565"/>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5" name="矩形 14"/>
          <p:cNvSpPr/>
          <p:nvPr userDrawn="1">
            <p:custDataLst>
              <p:tags r:id="rId2"/>
            </p:custDataLst>
          </p:nvPr>
        </p:nvSpPr>
        <p:spPr>
          <a:xfrm>
            <a:off x="0" y="0"/>
            <a:ext cx="12192000" cy="914407"/>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en-US" altLang="zh-CN">
              <a:solidFill>
                <a:schemeClr val="tx1">
                  <a:lumMod val="85000"/>
                  <a:lumOff val="15000"/>
                </a:schemeClr>
              </a:solidFill>
              <a:latin typeface="Viner Hand ITC" panose="03070502030502020203" charset="0"/>
              <a:cs typeface="Viner Hand ITC" panose="03070502030502020203" charset="0"/>
              <a:sym typeface="+mn-ea"/>
            </a:endParaRPr>
          </a:p>
        </p:txBody>
      </p:sp>
      <p:sp>
        <p:nvSpPr>
          <p:cNvPr id="2" name="标题 1"/>
          <p:cNvSpPr>
            <a:spLocks noGrp="1"/>
          </p:cNvSpPr>
          <p:nvPr>
            <p:ph type="title"/>
            <p:custDataLst>
              <p:tags r:id="rId3"/>
            </p:custDataLst>
          </p:nvPr>
        </p:nvSpPr>
        <p:spPr>
          <a:xfrm>
            <a:off x="579600" y="237600"/>
            <a:ext cx="11037600" cy="441964"/>
          </a:xfrm>
        </p:spPr>
        <p:txBody>
          <a:bodyPr>
            <a:normAutofit/>
          </a:bodyPr>
          <a:lstStyle>
            <a:lvl1pPr>
              <a:lnSpc>
                <a:spcPct val="100000"/>
              </a:lnSpc>
              <a:defRPr sz="2400" b="1" spc="200" baseline="0">
                <a:solidFill>
                  <a:schemeClr val="tx1">
                    <a:lumMod val="85000"/>
                    <a:lumOff val="15000"/>
                  </a:schemeClr>
                </a:solidFill>
                <a:latin typeface="Arial" panose="020B0604020202090204" pitchFamily="34" charset="0"/>
                <a:ea typeface="微软雅黑" panose="020B0503020204020204" pitchFamily="34" charset="-122"/>
              </a:defRPr>
            </a:lvl1pPr>
          </a:lstStyle>
          <a:p>
            <a:r>
              <a:rPr lang="zh-CN" altLang="en-US" dirty="0"/>
              <a:t>单击此处编辑母版标题样式</a:t>
            </a:r>
            <a:endParaRPr lang="zh-CN" altLang="en-US" dirty="0"/>
          </a:p>
        </p:txBody>
      </p:sp>
      <p:sp>
        <p:nvSpPr>
          <p:cNvPr id="7" name="内容占位符 6"/>
          <p:cNvSpPr>
            <a:spLocks noGrp="1"/>
          </p:cNvSpPr>
          <p:nvPr>
            <p:ph sz="quarter" idx="13"/>
            <p:custDataLst>
              <p:tags r:id="rId4"/>
            </p:custDataLst>
          </p:nvPr>
        </p:nvSpPr>
        <p:spPr>
          <a:xfrm>
            <a:off x="579600" y="1663200"/>
            <a:ext cx="5342400" cy="2894400"/>
          </a:xfrm>
        </p:spPr>
        <p:txBody>
          <a:bodyPr/>
          <a:lstStyle>
            <a:lvl1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1pPr>
            <a:lvl2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2pPr>
            <a:lvl3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3pPr>
            <a:lvl4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4pPr>
            <a:lvl5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5pPr>
          </a:lstStyle>
          <a:p>
            <a:pPr lvl="0"/>
            <a:r>
              <a:rPr lang="zh-CN" altLang="en-US"/>
              <a:t>单击此处编辑母版文本样式</a:t>
            </a:r>
            <a:endParaRPr lang="zh-CN" altLang="en-US"/>
          </a:p>
          <a:p>
            <a:pPr lvl="1"/>
            <a:r>
              <a:rPr lang="zh-CN" altLang="en-US" dirty="0">
                <a:sym typeface="+mn-ea"/>
              </a:rPr>
              <a:t>第</a:t>
            </a:r>
            <a:r>
              <a:rPr lang="zh-CN" altLang="en-US"/>
              <a:t>二级</a:t>
            </a:r>
            <a:endParaRPr lang="zh-CN" altLang="en-US"/>
          </a:p>
          <a:p>
            <a:pPr lvl="2"/>
            <a:r>
              <a:rPr lang="zh-CN" altLang="en-US" dirty="0">
                <a:sym typeface="+mn-ea"/>
              </a:rPr>
              <a:t>第</a:t>
            </a:r>
            <a:r>
              <a:rPr lang="zh-CN" altLang="en-US"/>
              <a:t>三级</a:t>
            </a:r>
            <a:endParaRPr lang="zh-CN" altLang="en-US"/>
          </a:p>
          <a:p>
            <a:pPr lvl="3"/>
            <a:r>
              <a:rPr lang="zh-CN" altLang="en-US" dirty="0">
                <a:sym typeface="+mn-ea"/>
              </a:rPr>
              <a:t>第</a:t>
            </a:r>
            <a:r>
              <a:rPr lang="zh-CN" altLang="en-US"/>
              <a:t>四级</a:t>
            </a:r>
            <a:endParaRPr lang="zh-CN" altLang="en-US"/>
          </a:p>
          <a:p>
            <a:pPr lvl="4"/>
            <a:r>
              <a:rPr lang="zh-CN" altLang="en-US" dirty="0">
                <a:sym typeface="+mn-ea"/>
              </a:rPr>
              <a:t>第</a:t>
            </a:r>
            <a:r>
              <a:rPr lang="zh-CN" altLang="en-US"/>
              <a:t>五级</a:t>
            </a:r>
            <a:endParaRPr lang="zh-CN" altLang="en-US"/>
          </a:p>
        </p:txBody>
      </p:sp>
      <p:sp>
        <p:nvSpPr>
          <p:cNvPr id="3" name="日期占位符 2"/>
          <p:cNvSpPr>
            <a:spLocks noGrp="1"/>
          </p:cNvSpPr>
          <p:nvPr>
            <p:ph type="dt" sz="half" idx="10"/>
            <p:custDataLst>
              <p:tags r:id="rId5"/>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6"/>
            </p:custDataLst>
          </p:nvPr>
        </p:nvSpPr>
        <p:spPr/>
        <p:txBody>
          <a:bodyPr/>
          <a:lstStyle>
            <a:lvl1pPr>
              <a:defRPr>
                <a:solidFill>
                  <a:schemeClr val="tx1">
                    <a:lumMod val="85000"/>
                    <a:lumOff val="15000"/>
                  </a:schemeClr>
                </a:solidFill>
              </a:defRPr>
            </a:lvl1pPr>
          </a:lstStyle>
          <a:p>
            <a:endParaRPr lang="zh-CN" altLang="en-US" dirty="0"/>
          </a:p>
        </p:txBody>
      </p:sp>
      <p:sp>
        <p:nvSpPr>
          <p:cNvPr id="5" name="灯片编号占位符 4"/>
          <p:cNvSpPr>
            <a:spLocks noGrp="1"/>
          </p:cNvSpPr>
          <p:nvPr>
            <p:ph type="sldNum" sz="quarter" idx="12"/>
            <p:custDataLst>
              <p:tags r:id="rId7"/>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9" name="内容占位符 8"/>
          <p:cNvSpPr>
            <a:spLocks noGrp="1"/>
          </p:cNvSpPr>
          <p:nvPr>
            <p:ph sz="quarter" idx="14"/>
            <p:custDataLst>
              <p:tags r:id="rId8"/>
            </p:custDataLst>
          </p:nvPr>
        </p:nvSpPr>
        <p:spPr>
          <a:xfrm>
            <a:off x="6242400" y="1663200"/>
            <a:ext cx="5367600" cy="2894400"/>
          </a:xfrm>
        </p:spPr>
        <p:txBody>
          <a:bodyPr>
            <a:normAutofit/>
          </a:bodyPr>
          <a:lstStyle>
            <a:lvl1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1pPr>
            <a:lvl2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2pPr>
            <a:lvl3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3pPr>
            <a:lvl4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4pPr>
            <a:lvl5pPr>
              <a:lnSpc>
                <a:spcPct val="130000"/>
              </a:lnSpc>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5pPr>
          </a:lstStyle>
          <a:p>
            <a:pPr lvl="0"/>
            <a:r>
              <a:rPr lang="zh-CN" altLang="en-US"/>
              <a:t>单击此处编辑母版文本样式</a:t>
            </a:r>
            <a:endParaRPr lang="zh-CN" altLang="en-US"/>
          </a:p>
          <a:p>
            <a:pPr lvl="1"/>
            <a:r>
              <a:rPr lang="zh-CN" altLang="en-US" dirty="0">
                <a:sym typeface="+mn-ea"/>
              </a:rPr>
              <a:t>第</a:t>
            </a:r>
            <a:r>
              <a:rPr lang="zh-CN" altLang="en-US"/>
              <a:t>二级</a:t>
            </a:r>
            <a:endParaRPr lang="zh-CN" altLang="en-US"/>
          </a:p>
          <a:p>
            <a:pPr lvl="2"/>
            <a:r>
              <a:rPr lang="zh-CN" altLang="en-US" dirty="0">
                <a:sym typeface="+mn-ea"/>
              </a:rPr>
              <a:t>第</a:t>
            </a:r>
            <a:r>
              <a:rPr lang="zh-CN" altLang="en-US"/>
              <a:t>三级</a:t>
            </a:r>
            <a:endParaRPr lang="zh-CN" altLang="en-US"/>
          </a:p>
          <a:p>
            <a:pPr lvl="3"/>
            <a:r>
              <a:rPr lang="zh-CN" altLang="en-US" dirty="0">
                <a:sym typeface="+mn-ea"/>
              </a:rPr>
              <a:t>第</a:t>
            </a:r>
            <a:r>
              <a:rPr lang="zh-CN" altLang="en-US"/>
              <a:t>四级</a:t>
            </a:r>
            <a:endParaRPr lang="zh-CN" altLang="en-US"/>
          </a:p>
          <a:p>
            <a:pPr lvl="4"/>
            <a:r>
              <a:rPr lang="zh-CN" altLang="en-US" dirty="0">
                <a:sym typeface="+mn-ea"/>
              </a:rPr>
              <a:t>第</a:t>
            </a:r>
            <a:r>
              <a:rPr lang="zh-CN" altLang="en-US"/>
              <a:t>五级</a:t>
            </a:r>
            <a:endParaRPr lang="zh-CN" altLang="en-US"/>
          </a:p>
        </p:txBody>
      </p:sp>
      <p:sp>
        <p:nvSpPr>
          <p:cNvPr id="11" name="文本占位符 10"/>
          <p:cNvSpPr>
            <a:spLocks noGrp="1"/>
          </p:cNvSpPr>
          <p:nvPr>
            <p:ph type="body" sz="quarter" idx="15"/>
            <p:custDataLst>
              <p:tags r:id="rId9"/>
            </p:custDataLst>
          </p:nvPr>
        </p:nvSpPr>
        <p:spPr>
          <a:xfrm>
            <a:off x="572400" y="4816800"/>
            <a:ext cx="5342400" cy="781200"/>
          </a:xfrm>
        </p:spPr>
        <p:txBody>
          <a:bodyPr>
            <a:normAutofit/>
          </a:bodyPr>
          <a:lstStyle>
            <a:lvl1pPr>
              <a:lnSpc>
                <a:spcPct val="130000"/>
              </a:lnSpc>
              <a:spcBef>
                <a:spcPts val="0"/>
              </a:spcBef>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0"/>
            </p:custDataLst>
          </p:nvPr>
        </p:nvSpPr>
        <p:spPr>
          <a:xfrm>
            <a:off x="6253200" y="4813200"/>
            <a:ext cx="5367600" cy="781200"/>
          </a:xfrm>
        </p:spPr>
        <p:txBody>
          <a:bodyPr>
            <a:normAutofit/>
          </a:bodyPr>
          <a:lstStyle>
            <a:lvl1pPr>
              <a:lnSpc>
                <a:spcPct val="130000"/>
              </a:lnSpc>
              <a:spcBef>
                <a:spcPts val="0"/>
              </a:spcBef>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sp>
        <p:nvSpPr>
          <p:cNvPr id="16" name="任意多边形: 形状 15"/>
          <p:cNvSpPr/>
          <p:nvPr userDrawn="1">
            <p:custDataLst>
              <p:tags r:id="rId11"/>
            </p:custDataLst>
          </p:nvPr>
        </p:nvSpPr>
        <p:spPr>
          <a:xfrm>
            <a:off x="11398249" y="5784846"/>
            <a:ext cx="514069" cy="1073154"/>
          </a:xfrm>
          <a:custGeom>
            <a:avLst/>
            <a:gdLst>
              <a:gd name="connsiteX0" fmla="*/ 85680 w 514069"/>
              <a:gd name="connsiteY0" fmla="*/ 0 h 1073154"/>
              <a:gd name="connsiteX1" fmla="*/ 428389 w 514069"/>
              <a:gd name="connsiteY1" fmla="*/ 0 h 1073154"/>
              <a:gd name="connsiteX2" fmla="*/ 514069 w 514069"/>
              <a:gd name="connsiteY2" fmla="*/ 85680 h 1073154"/>
              <a:gd name="connsiteX3" fmla="*/ 514069 w 514069"/>
              <a:gd name="connsiteY3" fmla="*/ 1073154 h 1073154"/>
              <a:gd name="connsiteX4" fmla="*/ 0 w 514069"/>
              <a:gd name="connsiteY4" fmla="*/ 1073154 h 1073154"/>
              <a:gd name="connsiteX5" fmla="*/ 0 w 514069"/>
              <a:gd name="connsiteY5" fmla="*/ 85680 h 1073154"/>
              <a:gd name="connsiteX6" fmla="*/ 85680 w 514069"/>
              <a:gd name="connsiteY6" fmla="*/ 0 h 1073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4069" h="1073154">
                <a:moveTo>
                  <a:pt x="85680" y="0"/>
                </a:moveTo>
                <a:lnTo>
                  <a:pt x="428389" y="0"/>
                </a:lnTo>
                <a:cubicBezTo>
                  <a:pt x="475709" y="0"/>
                  <a:pt x="514069" y="38360"/>
                  <a:pt x="514069" y="85680"/>
                </a:cubicBezTo>
                <a:lnTo>
                  <a:pt x="514069" y="1073154"/>
                </a:lnTo>
                <a:lnTo>
                  <a:pt x="0" y="1073154"/>
                </a:lnTo>
                <a:lnTo>
                  <a:pt x="0" y="85680"/>
                </a:lnTo>
                <a:cubicBezTo>
                  <a:pt x="0" y="38360"/>
                  <a:pt x="38360" y="0"/>
                  <a:pt x="8568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2" name="矩形 11"/>
          <p:cNvSpPr/>
          <p:nvPr userDrawn="1">
            <p:custDataLst>
              <p:tags r:id="rId2"/>
            </p:custDataLst>
          </p:nvPr>
        </p:nvSpPr>
        <p:spPr>
          <a:xfrm>
            <a:off x="0" y="959224"/>
            <a:ext cx="12192000" cy="493955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a:solidFill>
                <a:schemeClr val="tx1">
                  <a:lumMod val="85000"/>
                  <a:lumOff val="15000"/>
                </a:schemeClr>
              </a:solidFill>
              <a:sym typeface="+mn-ea"/>
            </a:endParaRPr>
          </a:p>
        </p:txBody>
      </p:sp>
      <p:sp>
        <p:nvSpPr>
          <p:cNvPr id="2" name="标题 1"/>
          <p:cNvSpPr>
            <a:spLocks noGrp="1"/>
          </p:cNvSpPr>
          <p:nvPr userDrawn="1">
            <p:ph type="title" hasCustomPrompt="1"/>
            <p:custDataLst>
              <p:tags r:id="rId3"/>
            </p:custDataLst>
          </p:nvPr>
        </p:nvSpPr>
        <p:spPr>
          <a:xfrm>
            <a:off x="1522800" y="1339200"/>
            <a:ext cx="9144000" cy="2386800"/>
          </a:xfrm>
        </p:spPr>
        <p:txBody>
          <a:bodyPr anchor="b">
            <a:normAutofit/>
          </a:bodyPr>
          <a:lstStyle>
            <a:lvl1pPr algn="ctr">
              <a:defRPr sz="6000" b="1" strike="noStrike" spc="200" baseline="0">
                <a:solidFill>
                  <a:schemeClr val="tx1">
                    <a:lumMod val="85000"/>
                    <a:lumOff val="15000"/>
                  </a:schemeClr>
                </a:solidFill>
                <a:latin typeface="Arial" panose="020B0604020202090204" pitchFamily="34" charset="0"/>
                <a:ea typeface="微软雅黑" panose="020B0503020204020204" pitchFamily="34" charset="-122"/>
              </a:defRPr>
            </a:lvl1pPr>
          </a:lstStyle>
          <a:p>
            <a:r>
              <a:rPr lang="zh-CN" altLang="en-US" dirty="0"/>
              <a:t>单击此处编辑标题</a:t>
            </a:r>
            <a:endParaRPr lang="zh-CN" altLang="en-US" dirty="0"/>
          </a:p>
        </p:txBody>
      </p:sp>
      <p:sp>
        <p:nvSpPr>
          <p:cNvPr id="3" name="日期占位符 2"/>
          <p:cNvSpPr>
            <a:spLocks noGrp="1"/>
          </p:cNvSpPr>
          <p:nvPr userDrawn="1">
            <p:ph type="dt" sz="half" idx="10"/>
            <p:custDataLst>
              <p:tags r:id="rId4"/>
            </p:custDataLst>
          </p:nvPr>
        </p:nvSpPr>
        <p:spPr/>
        <p:txBody>
          <a:bodyPr/>
          <a:lstStyle>
            <a:lvl1pPr>
              <a:defRPr>
                <a:solidFill>
                  <a:schemeClr val="tx1">
                    <a:lumMod val="85000"/>
                    <a:lumOff val="15000"/>
                  </a:schemeClr>
                </a:solidFill>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5"/>
            </p:custDataLst>
          </p:nvPr>
        </p:nvSpPr>
        <p:spPr/>
        <p:txBody>
          <a:bodyPr/>
          <a:lstStyle>
            <a:lvl1pPr>
              <a:defRPr>
                <a:solidFill>
                  <a:schemeClr val="tx1">
                    <a:lumMod val="85000"/>
                    <a:lumOff val="15000"/>
                  </a:schemeClr>
                </a:solidFill>
              </a:defRPr>
            </a:lvl1pPr>
          </a:lstStyle>
          <a:p>
            <a:endParaRPr lang="zh-CN" altLang="en-US" dirty="0"/>
          </a:p>
        </p:txBody>
      </p:sp>
      <p:sp>
        <p:nvSpPr>
          <p:cNvPr id="5" name="灯片编号占位符 4"/>
          <p:cNvSpPr>
            <a:spLocks noGrp="1"/>
          </p:cNvSpPr>
          <p:nvPr userDrawn="1">
            <p:ph type="sldNum" sz="quarter" idx="12"/>
            <p:custDataLst>
              <p:tags r:id="rId6"/>
            </p:custDataLst>
          </p:nvPr>
        </p:nvSpPr>
        <p:spPr/>
        <p:txBody>
          <a:bodyPr/>
          <a:lstStyle>
            <a:lvl1pPr>
              <a:defRPr>
                <a:solidFill>
                  <a:schemeClr val="tx1">
                    <a:lumMod val="85000"/>
                    <a:lumOff val="15000"/>
                  </a:schemeClr>
                </a:solidFill>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7"/>
            </p:custDataLst>
          </p:nvPr>
        </p:nvSpPr>
        <p:spPr>
          <a:xfrm>
            <a:off x="1522413" y="3862800"/>
            <a:ext cx="9144000" cy="1656000"/>
          </a:xfrm>
        </p:spPr>
        <p:txBody>
          <a:bodyPr>
            <a:normAutofit/>
          </a:bodyPr>
          <a:lstStyle>
            <a:lvl1pPr algn="ctr">
              <a:lnSpc>
                <a:spcPct val="130000"/>
              </a:lnSpc>
              <a:spcBef>
                <a:spcPts val="0"/>
              </a:spcBef>
              <a:spcAft>
                <a:spcPts val="1000"/>
              </a:spcAft>
              <a:defRPr sz="1600" spc="150" baseline="0">
                <a:solidFill>
                  <a:schemeClr val="tx1">
                    <a:lumMod val="85000"/>
                    <a:lumOff val="15000"/>
                  </a:schemeClr>
                </a:solidFill>
                <a:latin typeface="Arial" panose="020B0604020202090204" pitchFamily="34" charset="0"/>
                <a:ea typeface="微软雅黑" panose="020B0503020204020204" pitchFamily="34" charset="-122"/>
              </a:defRPr>
            </a:lvl1pPr>
          </a:lstStyle>
          <a:p>
            <a:pPr lvl="0"/>
            <a:r>
              <a:rPr lang="zh-CN" altLang="en-US" dirty="0"/>
              <a:t>单击此处编辑母版文本样式</a:t>
            </a:r>
            <a:endParaRPr lang="zh-CN" altLang="en-US" dirty="0"/>
          </a:p>
        </p:txBody>
      </p:sp>
      <p:grpSp>
        <p:nvGrpSpPr>
          <p:cNvPr id="6" name="组合 5"/>
          <p:cNvGrpSpPr/>
          <p:nvPr userDrawn="1">
            <p:custDataLst>
              <p:tags r:id="rId8"/>
            </p:custDataLst>
          </p:nvPr>
        </p:nvGrpSpPr>
        <p:grpSpPr>
          <a:xfrm>
            <a:off x="0" y="2663190"/>
            <a:ext cx="12192000" cy="1531620"/>
            <a:chOff x="0" y="4194"/>
            <a:chExt cx="19200" cy="2412"/>
          </a:xfrm>
        </p:grpSpPr>
        <p:sp>
          <p:nvSpPr>
            <p:cNvPr id="15" name="任意多边形: 形状 14"/>
            <p:cNvSpPr/>
            <p:nvPr userDrawn="1">
              <p:custDataLst>
                <p:tags r:id="rId9"/>
              </p:custDataLst>
            </p:nvPr>
          </p:nvSpPr>
          <p:spPr>
            <a:xfrm>
              <a:off x="0" y="4194"/>
              <a:ext cx="461" cy="2412"/>
            </a:xfrm>
            <a:custGeom>
              <a:avLst/>
              <a:gdLst>
                <a:gd name="connsiteX0" fmla="*/ 0 w 292858"/>
                <a:gd name="connsiteY0" fmla="*/ 0 h 1531630"/>
                <a:gd name="connsiteX1" fmla="*/ 233887 w 292858"/>
                <a:gd name="connsiteY1" fmla="*/ 0 h 1531630"/>
                <a:gd name="connsiteX2" fmla="*/ 292858 w 292858"/>
                <a:gd name="connsiteY2" fmla="*/ 58971 h 1531630"/>
                <a:gd name="connsiteX3" fmla="*/ 292858 w 292858"/>
                <a:gd name="connsiteY3" fmla="*/ 1472659 h 1531630"/>
                <a:gd name="connsiteX4" fmla="*/ 233887 w 292858"/>
                <a:gd name="connsiteY4" fmla="*/ 1531630 h 1531630"/>
                <a:gd name="connsiteX5" fmla="*/ 0 w 292858"/>
                <a:gd name="connsiteY5" fmla="*/ 1531630 h 1531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2858" h="1531630">
                  <a:moveTo>
                    <a:pt x="0" y="0"/>
                  </a:moveTo>
                  <a:lnTo>
                    <a:pt x="233887" y="0"/>
                  </a:lnTo>
                  <a:cubicBezTo>
                    <a:pt x="266456" y="0"/>
                    <a:pt x="292858" y="26402"/>
                    <a:pt x="292858" y="58971"/>
                  </a:cubicBezTo>
                  <a:lnTo>
                    <a:pt x="292858" y="1472659"/>
                  </a:lnTo>
                  <a:cubicBezTo>
                    <a:pt x="292858" y="1505228"/>
                    <a:pt x="266456" y="1531630"/>
                    <a:pt x="233887" y="1531630"/>
                  </a:cubicBezTo>
                  <a:lnTo>
                    <a:pt x="0" y="153163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sp>
          <p:nvSpPr>
            <p:cNvPr id="17" name="任意多边形: 形状 16"/>
            <p:cNvSpPr/>
            <p:nvPr userDrawn="1">
              <p:custDataLst>
                <p:tags r:id="rId10"/>
              </p:custDataLst>
            </p:nvPr>
          </p:nvSpPr>
          <p:spPr>
            <a:xfrm>
              <a:off x="18728" y="4194"/>
              <a:ext cx="472" cy="2412"/>
            </a:xfrm>
            <a:custGeom>
              <a:avLst/>
              <a:gdLst>
                <a:gd name="connsiteX0" fmla="*/ 58971 w 299841"/>
                <a:gd name="connsiteY0" fmla="*/ 0 h 1531630"/>
                <a:gd name="connsiteX1" fmla="*/ 294846 w 299841"/>
                <a:gd name="connsiteY1" fmla="*/ 0 h 1531630"/>
                <a:gd name="connsiteX2" fmla="*/ 299841 w 299841"/>
                <a:gd name="connsiteY2" fmla="*/ 2069 h 1531630"/>
                <a:gd name="connsiteX3" fmla="*/ 299841 w 299841"/>
                <a:gd name="connsiteY3" fmla="*/ 1529561 h 1531630"/>
                <a:gd name="connsiteX4" fmla="*/ 294846 w 299841"/>
                <a:gd name="connsiteY4" fmla="*/ 1531630 h 1531630"/>
                <a:gd name="connsiteX5" fmla="*/ 58971 w 299841"/>
                <a:gd name="connsiteY5" fmla="*/ 1531630 h 1531630"/>
                <a:gd name="connsiteX6" fmla="*/ 0 w 299841"/>
                <a:gd name="connsiteY6" fmla="*/ 1472659 h 1531630"/>
                <a:gd name="connsiteX7" fmla="*/ 0 w 299841"/>
                <a:gd name="connsiteY7" fmla="*/ 58971 h 1531630"/>
                <a:gd name="connsiteX8" fmla="*/ 58971 w 299841"/>
                <a:gd name="connsiteY8" fmla="*/ 0 h 1531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841" h="1531630">
                  <a:moveTo>
                    <a:pt x="58971" y="0"/>
                  </a:moveTo>
                  <a:lnTo>
                    <a:pt x="294846" y="0"/>
                  </a:lnTo>
                  <a:lnTo>
                    <a:pt x="299841" y="2069"/>
                  </a:lnTo>
                  <a:lnTo>
                    <a:pt x="299841" y="1529561"/>
                  </a:lnTo>
                  <a:lnTo>
                    <a:pt x="294846" y="1531630"/>
                  </a:lnTo>
                  <a:lnTo>
                    <a:pt x="58971" y="1531630"/>
                  </a:lnTo>
                  <a:cubicBezTo>
                    <a:pt x="26402" y="1531630"/>
                    <a:pt x="0" y="1505228"/>
                    <a:pt x="0" y="1472659"/>
                  </a:cubicBezTo>
                  <a:lnTo>
                    <a:pt x="0" y="58971"/>
                  </a:lnTo>
                  <a:cubicBezTo>
                    <a:pt x="0" y="26402"/>
                    <a:pt x="26402" y="0"/>
                    <a:pt x="58971"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zh-CN" altLang="en-US">
                <a:solidFill>
                  <a:schemeClr val="tx1">
                    <a:lumMod val="85000"/>
                    <a:lumOff val="15000"/>
                  </a:schemeClr>
                </a:solidFill>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lvl1pPr marL="2286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90204" pitchFamily="34" charset="0"/>
                <a:ea typeface="微软雅黑" panose="020B0503020204020204" pitchFamily="34" charset="-122"/>
              </a:defRPr>
            </a:lvl1pPr>
            <a:lvl2pPr marL="6858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90204" pitchFamily="34" charset="0"/>
                <a:ea typeface="微软雅黑" panose="020B0503020204020204" pitchFamily="34" charset="-122"/>
              </a:defRPr>
            </a:lvl2pPr>
            <a:lvl3pPr marL="11430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90204" pitchFamily="34" charset="0"/>
                <a:ea typeface="微软雅黑" panose="020B0503020204020204" pitchFamily="34" charset="-122"/>
              </a:defRPr>
            </a:lvl3pPr>
            <a:lvl4pPr marL="16002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90204" pitchFamily="34" charset="0"/>
                <a:ea typeface="微软雅黑" panose="020B0503020204020204" pitchFamily="34" charset="-122"/>
              </a:defRPr>
            </a:lvl4pPr>
            <a:lvl5pPr>
              <a:lnSpc>
                <a:spcPct val="13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9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9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9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1264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9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9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hasCustomPrompt="1"/>
            <p:custDataLst>
              <p:tags r:id="rId3"/>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4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75000"/>
                    <a:lumOff val="25000"/>
                  </a:schemeClr>
                </a:solidFill>
                <a:uFillTx/>
                <a:latin typeface="Arial" panose="020B0604020202090204" pitchFamily="34" charset="0"/>
                <a:ea typeface="微软雅黑" panose="020B0503020204020204" pitchFamily="34" charset="-122"/>
                <a:cs typeface="+mn-cs"/>
                <a:sym typeface="+mn-ea"/>
              </a:defRPr>
            </a:lvl1pPr>
          </a:lstStyle>
          <a:p>
            <a:pPr lvl="0"/>
            <a:r>
              <a:rPr dirty="0">
                <a:sym typeface="+mn-ea"/>
              </a:rPr>
              <a:t>单击此处编辑文本</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lvl1pPr>
              <a:defRPr baseline="0"/>
            </a:lvl1p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90204" pitchFamily="34" charset="0"/>
                <a:ea typeface="微软雅黑" panose="020B0503020204020204" pitchFamily="34" charset="-122"/>
                <a:cs typeface="+mj-cs"/>
                <a:sym typeface="+mn-ea"/>
              </a:defRPr>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hasCustomPrompt="1"/>
            <p:custDataLst>
              <p:tags r:id="rId3"/>
            </p:custDataLst>
          </p:nvPr>
        </p:nvSpPr>
        <p:spPr>
          <a:xfrm>
            <a:off x="914400" y="914400"/>
            <a:ext cx="9169200" cy="5029200"/>
          </a:xfrm>
        </p:spPr>
        <p:txBody>
          <a:bodyPr vert="eaVert" lIns="46800" tIns="46800" rIns="46800" bIns="46800"/>
          <a:lstStyle>
            <a:lvl1pPr indent="0" eaLnBrk="1" fontAlgn="auto" latinLnBrk="0" hangingPunct="1">
              <a:lnSpc>
                <a:spcPct val="160000"/>
              </a:lnSpc>
              <a:spcAft>
                <a:spcPts val="1600"/>
              </a:spcAft>
              <a:buNone/>
              <a:defRPr spc="300" baseline="0">
                <a:solidFill>
                  <a:schemeClr val="tx1">
                    <a:lumMod val="65000"/>
                    <a:lumOff val="35000"/>
                  </a:schemeClr>
                </a:solidFill>
              </a:defRPr>
            </a:lvl1pPr>
            <a:lvl2pPr indent="0" eaLnBrk="1" fontAlgn="auto" latinLnBrk="0" hangingPunct="1">
              <a:lnSpc>
                <a:spcPct val="160000"/>
              </a:lnSpc>
              <a:spcAft>
                <a:spcPts val="1600"/>
              </a:spcAft>
              <a:buNone/>
              <a:defRPr spc="300" baseline="0">
                <a:solidFill>
                  <a:schemeClr val="tx1">
                    <a:lumMod val="65000"/>
                    <a:lumOff val="35000"/>
                  </a:schemeClr>
                </a:solidFill>
              </a:defRPr>
            </a:lvl2pPr>
            <a:lvl3pPr indent="0" eaLnBrk="1" fontAlgn="auto" latinLnBrk="0" hangingPunct="1">
              <a:lnSpc>
                <a:spcPct val="160000"/>
              </a:lnSpc>
              <a:spcAft>
                <a:spcPts val="1600"/>
              </a:spcAft>
              <a:buNone/>
              <a:defRPr spc="300" baseline="0">
                <a:solidFill>
                  <a:schemeClr val="tx1">
                    <a:lumMod val="65000"/>
                    <a:lumOff val="35000"/>
                  </a:schemeClr>
                </a:solidFill>
              </a:defRPr>
            </a:lvl3pPr>
            <a:lvl4pPr indent="0" eaLnBrk="1" fontAlgn="auto" latinLnBrk="0" hangingPunct="1">
              <a:lnSpc>
                <a:spcPct val="160000"/>
              </a:lnSpc>
              <a:spcAft>
                <a:spcPts val="1600"/>
              </a:spcAft>
              <a:buNone/>
              <a:defRPr spc="300" baseline="0">
                <a:solidFill>
                  <a:schemeClr val="tx1">
                    <a:lumMod val="65000"/>
                    <a:lumOff val="35000"/>
                  </a:schemeClr>
                </a:solidFill>
              </a:defRPr>
            </a:lvl4pPr>
            <a:lvl5pPr indent="0" eaLnBrk="1" fontAlgn="auto" latinLnBrk="0" hangingPunct="1">
              <a:lnSpc>
                <a:spcPct val="160000"/>
              </a:lnSpc>
              <a:spcAft>
                <a:spcPts val="1600"/>
              </a:spcAft>
              <a:buNone/>
              <a:defRPr spc="300" baseline="0">
                <a:solidFill>
                  <a:schemeClr val="tx1">
                    <a:lumMod val="65000"/>
                    <a:lumOff val="35000"/>
                  </a:schemeClr>
                </a:solidFill>
              </a:defRPr>
            </a:lvl5pPr>
          </a:lstStyle>
          <a:p>
            <a:pPr lvl="0"/>
            <a:r>
              <a:rPr lang="zh-CN" altLang="en-US" dirty="0"/>
              <a:t>单击此处编辑文本</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5" Type="http://schemas.openxmlformats.org/officeDocument/2006/relationships/theme" Target="../theme/theme2.xml"/><Relationship Id="rId24" Type="http://schemas.openxmlformats.org/officeDocument/2006/relationships/tags" Target="../tags/tag221.xml"/><Relationship Id="rId23" Type="http://schemas.openxmlformats.org/officeDocument/2006/relationships/tags" Target="../tags/tag220.xml"/><Relationship Id="rId22" Type="http://schemas.openxmlformats.org/officeDocument/2006/relationships/tags" Target="../tags/tag219.xml"/><Relationship Id="rId21" Type="http://schemas.openxmlformats.org/officeDocument/2006/relationships/tags" Target="../tags/tag218.xml"/><Relationship Id="rId20" Type="http://schemas.openxmlformats.org/officeDocument/2006/relationships/tags" Target="../tags/tag217.xml"/><Relationship Id="rId2" Type="http://schemas.openxmlformats.org/officeDocument/2006/relationships/slideLayout" Target="../slideLayouts/slideLayout13.xml"/><Relationship Id="rId19" Type="http://schemas.openxmlformats.org/officeDocument/2006/relationships/tags" Target="../tags/tag216.xml"/><Relationship Id="rId18" Type="http://schemas.openxmlformats.org/officeDocument/2006/relationships/slideLayout" Target="../slideLayouts/slideLayout29.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648000"/>
          </a:xfrm>
          <a:prstGeom prst="rect">
            <a:avLst/>
          </a:prstGeom>
        </p:spPr>
        <p:txBody>
          <a:bodyPr vert="horz" lIns="101600" tIns="38100" rIns="76200" bIns="3810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515600"/>
            <a:ext cx="10969200" cy="473688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9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9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9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9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0" normalizeH="0" baseline="0">
          <a:solidFill>
            <a:schemeClr val="tx1">
              <a:lumMod val="65000"/>
              <a:lumOff val="35000"/>
            </a:schemeClr>
          </a:solidFill>
          <a:uFillTx/>
          <a:latin typeface="Arial" panose="020B060402020209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sz="1600" u="none" strike="noStrike" kern="1200" cap="none" spc="0" normalizeH="0" baseline="0">
          <a:solidFill>
            <a:schemeClr val="tx1">
              <a:lumMod val="65000"/>
              <a:lumOff val="35000"/>
            </a:schemeClr>
          </a:solidFill>
          <a:uFillTx/>
          <a:latin typeface="Arial" panose="020B060402020209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0" normalizeH="0" baseline="0">
          <a:solidFill>
            <a:schemeClr val="tx1">
              <a:lumMod val="65000"/>
              <a:lumOff val="35000"/>
            </a:schemeClr>
          </a:solidFill>
          <a:uFillTx/>
          <a:latin typeface="Arial" panose="020B060402020209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0" normalizeH="0" baseline="0">
          <a:solidFill>
            <a:schemeClr val="tx1">
              <a:lumMod val="65000"/>
              <a:lumOff val="35000"/>
            </a:schemeClr>
          </a:solidFill>
          <a:uFillTx/>
          <a:latin typeface="Arial" panose="020B060402020209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0" normalizeH="0" baseline="0">
          <a:solidFill>
            <a:schemeClr val="tx1">
              <a:lumMod val="65000"/>
              <a:lumOff val="35000"/>
            </a:schemeClr>
          </a:solidFill>
          <a:uFillTx/>
          <a:latin typeface="Arial" panose="020B060402020209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defRPr sz="1200" baseline="0">
                <a:solidFill>
                  <a:schemeClr val="tx1">
                    <a:lumMod val="85000"/>
                    <a:lumOff val="15000"/>
                  </a:schemeClr>
                </a:solidFill>
                <a:latin typeface="Arial" panose="020B060402020209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baseline="0">
                <a:solidFill>
                  <a:schemeClr val="tx1">
                    <a:lumMod val="85000"/>
                    <a:lumOff val="15000"/>
                  </a:schemeClr>
                </a:solidFill>
                <a:latin typeface="Arial" panose="020B0604020202090204" pitchFamily="34" charset="0"/>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defRPr sz="1200" baseline="0">
                <a:solidFill>
                  <a:schemeClr val="tx1">
                    <a:lumMod val="85000"/>
                    <a:lumOff val="15000"/>
                  </a:schemeClr>
                </a:solidFill>
                <a:latin typeface="Arial" panose="020B0604020202090204" pitchFamily="34" charset="0"/>
              </a:defRPr>
            </a:lvl1pPr>
          </a:lstStyle>
          <a:p>
            <a:fld id="{49AE70B2-8BF9-45C0-BB95-33D1B9D3A854}" type="slidenum">
              <a:rPr lang="zh-CN" altLang="en-US" smtClean="0"/>
            </a:fld>
            <a:endParaRPr lang="zh-CN" altLang="en-US" dirty="0"/>
          </a:p>
        </p:txBody>
      </p:sp>
      <p:sp>
        <p:nvSpPr>
          <p:cNvPr id="7" name="KSO_TEMPLATE" hidden="1"/>
          <p:cNvSpPr/>
          <p:nvPr userDrawn="1">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9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tx1">
              <a:lumMod val="85000"/>
              <a:lumOff val="15000"/>
            </a:schemeClr>
          </a:solidFill>
          <a:uFillTx/>
          <a:latin typeface="Arial" panose="020B060402020209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9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tx1">
              <a:lumMod val="85000"/>
              <a:lumOff val="15000"/>
            </a:schemeClr>
          </a:solidFill>
          <a:uFillTx/>
          <a:latin typeface="Arial" panose="020B060402020209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tx1">
              <a:lumMod val="85000"/>
              <a:lumOff val="15000"/>
            </a:schemeClr>
          </a:solidFill>
          <a:uFillTx/>
          <a:latin typeface="Arial" panose="020B060402020209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90204" pitchFamily="34" charset="0"/>
        <a:buChar char="•"/>
        <a:defRPr sz="1600" u="none" strike="noStrike" kern="1200" cap="none" spc="150" normalizeH="0" baseline="0">
          <a:solidFill>
            <a:schemeClr val="tx1">
              <a:lumMod val="85000"/>
              <a:lumOff val="15000"/>
            </a:schemeClr>
          </a:solidFill>
          <a:uFillTx/>
          <a:latin typeface="Arial" panose="020B060402020209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3.xml"/><Relationship Id="rId4" Type="http://schemas.openxmlformats.org/officeDocument/2006/relationships/tags" Target="../tags/tag223.xml"/><Relationship Id="rId3" Type="http://schemas.openxmlformats.org/officeDocument/2006/relationships/image" Target="../media/image2.png"/><Relationship Id="rId2" Type="http://schemas.openxmlformats.org/officeDocument/2006/relationships/tags" Target="../tags/tag222.xml"/><Relationship Id="rId1" Type="http://schemas.openxmlformats.org/officeDocument/2006/relationships/image" Target="../media/image5.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241.xml"/><Relationship Id="rId2" Type="http://schemas.openxmlformats.org/officeDocument/2006/relationships/tags" Target="../tags/tag240.xml"/><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243.xml"/><Relationship Id="rId2" Type="http://schemas.openxmlformats.org/officeDocument/2006/relationships/tags" Target="../tags/tag242.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tags" Target="../tags/tag244.xml"/></Relationships>
</file>

<file path=ppt/slides/_rels/slide13.xml.rels><?xml version="1.0" encoding="UTF-8" standalone="yes"?>
<Relationships xmlns="http://schemas.openxmlformats.org/package/2006/relationships"><Relationship Id="rId9" Type="http://schemas.openxmlformats.org/officeDocument/2006/relationships/hyperlink" Target="http://eccv2020.eu/" TargetMode="External"/><Relationship Id="rId8" Type="http://schemas.openxmlformats.org/officeDocument/2006/relationships/hyperlink" Target="https://sigir.org/sigir2020" TargetMode="External"/><Relationship Id="rId7" Type="http://schemas.openxmlformats.org/officeDocument/2006/relationships/hyperlink" Target="https://s2020.siggraph.org/" TargetMode="External"/><Relationship Id="rId6" Type="http://schemas.openxmlformats.org/officeDocument/2006/relationships/hyperlink" Target="http://www.ijcai20.org/" TargetMode="External"/><Relationship Id="rId5" Type="http://schemas.openxmlformats.org/officeDocument/2006/relationships/hyperlink" Target="http://acl2020.org/" TargetMode="External"/><Relationship Id="rId4" Type="http://schemas.openxmlformats.org/officeDocument/2006/relationships/hyperlink" Target="http://www.kdd.org/kdd2020" TargetMode="External"/><Relationship Id="rId3" Type="http://schemas.openxmlformats.org/officeDocument/2006/relationships/hyperlink" Target="https://nips.cc/Conferences/2020" TargetMode="External"/><Relationship Id="rId22" Type="http://schemas.openxmlformats.org/officeDocument/2006/relationships/notesSlide" Target="../notesSlides/notesSlide1.xml"/><Relationship Id="rId21" Type="http://schemas.openxmlformats.org/officeDocument/2006/relationships/slideLayout" Target="../slideLayouts/slideLayout18.xml"/><Relationship Id="rId20" Type="http://schemas.openxmlformats.org/officeDocument/2006/relationships/tags" Target="../tags/tag245.xml"/><Relationship Id="rId2" Type="http://schemas.openxmlformats.org/officeDocument/2006/relationships/hyperlink" Target="http://cvpr2020.thecvf.com/" TargetMode="External"/><Relationship Id="rId19" Type="http://schemas.openxmlformats.org/officeDocument/2006/relationships/hyperlink" Target="https://events.linuxfoundation.org/" TargetMode="External"/><Relationship Id="rId18" Type="http://schemas.openxmlformats.org/officeDocument/2006/relationships/hyperlink" Target="https://interspeech2020.org/" TargetMode="External"/><Relationship Id="rId17" Type="http://schemas.openxmlformats.org/officeDocument/2006/relationships/hyperlink" Target="http://ecai2020.eu/" TargetMode="External"/><Relationship Id="rId16" Type="http://schemas.openxmlformats.org/officeDocument/2006/relationships/hyperlink" Target="http://www.2020.ieeeicme.org/" TargetMode="External"/><Relationship Id="rId15" Type="http://schemas.openxmlformats.org/officeDocument/2006/relationships/hyperlink" Target="http://icaps20.icaps-conference.org/" TargetMode="External"/><Relationship Id="rId14" Type="http://schemas.openxmlformats.org/officeDocument/2006/relationships/hyperlink" Target="http://www.ecmlpkdd2020.net/" TargetMode="External"/><Relationship Id="rId13" Type="http://schemas.openxmlformats.org/officeDocument/2006/relationships/hyperlink" Target="https://www.microarch.org/micro53/" TargetMode="External"/><Relationship Id="rId12" Type="http://schemas.openxmlformats.org/officeDocument/2006/relationships/hyperlink" Target="https://iscaconf.org/isca2020/" TargetMode="External"/><Relationship Id="rId11" Type="http://schemas.openxmlformats.org/officeDocument/2006/relationships/hyperlink" Target="http://coling2020.org/" TargetMode="External"/><Relationship Id="rId10" Type="http://schemas.openxmlformats.org/officeDocument/2006/relationships/hyperlink" Target="http://2020.ieeeicassp.org/" TargetMode="External"/><Relationship Id="rId1" Type="http://schemas.openxmlformats.org/officeDocument/2006/relationships/hyperlink" Target="https://icml.cc/Conferences/2020" TargetMode="Externa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225.xml"/><Relationship Id="rId2" Type="http://schemas.openxmlformats.org/officeDocument/2006/relationships/tags" Target="../tags/tag224.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227.xml"/><Relationship Id="rId3" Type="http://schemas.openxmlformats.org/officeDocument/2006/relationships/hyperlink" Target="https://join.slack.com/t/mindspore/shared_invite/zt-dgk65rli-3ex4xvS4wHX7UDmsQmfu8w" TargetMode="External"/><Relationship Id="rId2" Type="http://schemas.openxmlformats.org/officeDocument/2006/relationships/tags" Target="../tags/tag226.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229.xml"/><Relationship Id="rId2" Type="http://schemas.openxmlformats.org/officeDocument/2006/relationships/tags" Target="../tags/tag228.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231.xml"/><Relationship Id="rId2" Type="http://schemas.openxmlformats.org/officeDocument/2006/relationships/tags" Target="../tags/tag230.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tags" Target="../tags/tag233.xml"/><Relationship Id="rId7" Type="http://schemas.openxmlformats.org/officeDocument/2006/relationships/hyperlink" Target="https://space.bilibili.com/526894060" TargetMode="External"/><Relationship Id="rId6" Type="http://schemas.openxmlformats.org/officeDocument/2006/relationships/hyperlink" Target="https://wiki.lfai.foundation/display/DL/LF+AI+Day+-ONNX+Community+Virtual+Meetup+-+Silicon+Valley+-+April+9" TargetMode="External"/><Relationship Id="rId5" Type="http://schemas.openxmlformats.org/officeDocument/2006/relationships/hyperlink" Target="https://www.cncf.io/blog/2020/04/09/cloud-native-ecosystem-empowering-new-open-source-deep-learning-framework/" TargetMode="External"/><Relationship Id="rId4" Type="http://schemas.openxmlformats.org/officeDocument/2006/relationships/hyperlink" Target="https://lfai.foundation/blog/2020/04/06/enabling-the-open-source-ai-native-ecosystem-with-an-ai-specific-computing-framework/" TargetMode="External"/><Relationship Id="rId3" Type="http://schemas.openxmlformats.org/officeDocument/2006/relationships/hyperlink" Target="https://www.cncf.io/webinars/cncf-member-webinar-mindspore-and-cloud-native-ecosystem/" TargetMode="External"/><Relationship Id="rId2" Type="http://schemas.openxmlformats.org/officeDocument/2006/relationships/tags" Target="../tags/tag232.xml"/><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235.xml"/><Relationship Id="rId2" Type="http://schemas.openxmlformats.org/officeDocument/2006/relationships/tags" Target="../tags/tag234.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7.xml"/><Relationship Id="rId4" Type="http://schemas.openxmlformats.org/officeDocument/2006/relationships/tags" Target="../tags/tag237.xml"/><Relationship Id="rId3" Type="http://schemas.openxmlformats.org/officeDocument/2006/relationships/image" Target="../media/image6.png"/><Relationship Id="rId2" Type="http://schemas.openxmlformats.org/officeDocument/2006/relationships/tags" Target="../tags/tag236.xml"/><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239.xml"/><Relationship Id="rId2" Type="http://schemas.openxmlformats.org/officeDocument/2006/relationships/tags" Target="../tags/tag238.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35" y="-22225"/>
            <a:ext cx="12191365" cy="6903085"/>
          </a:xfrm>
          <a:prstGeom prst="rect">
            <a:avLst/>
          </a:prstGeom>
          <a:gradFill>
            <a:gsLst>
              <a:gs pos="0">
                <a:schemeClr val="accent1">
                  <a:lumMod val="5000"/>
                  <a:lumOff val="95000"/>
                </a:schemeClr>
              </a:gs>
              <a:gs pos="56000">
                <a:srgbClr val="93BAEF">
                  <a:alpha val="49000"/>
                  <a:lumMod val="64000"/>
                  <a:lumOff val="36000"/>
                </a:srgbClr>
              </a:gs>
              <a:gs pos="88000">
                <a:srgbClr val="7FADEC">
                  <a:alpha val="86000"/>
                  <a:lumMod val="96000"/>
                  <a:lumOff val="4000"/>
                </a:srgbClr>
              </a:gs>
              <a:gs pos="100000">
                <a:srgbClr val="16779B">
                  <a:alpha val="71000"/>
                  <a:lumMod val="79000"/>
                  <a:lumOff val="21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low-angle-photo-of-glass-buildings-2599538"/>
          <p:cNvPicPr>
            <a:picLocks noChangeAspect="1"/>
          </p:cNvPicPr>
          <p:nvPr/>
        </p:nvPicPr>
        <p:blipFill>
          <a:blip r:embed="rId1"/>
          <a:srcRect l="34404" t="-1234" r="14931" b="100000"/>
          <a:stretch>
            <a:fillRect/>
          </a:stretch>
        </p:blipFill>
        <p:spPr>
          <a:xfrm>
            <a:off x="4527698" y="0"/>
            <a:ext cx="5095727" cy="82550"/>
          </a:xfrm>
          <a:custGeom>
            <a:avLst/>
            <a:gdLst/>
            <a:ahLst/>
            <a:cxnLst>
              <a:cxn ang="3">
                <a:pos x="hc" y="t"/>
              </a:cxn>
              <a:cxn ang="cd2">
                <a:pos x="l" y="vc"/>
              </a:cxn>
              <a:cxn ang="cd4">
                <a:pos x="hc" y="b"/>
              </a:cxn>
              <a:cxn ang="0">
                <a:pos x="r" y="vc"/>
              </a:cxn>
            </a:cxnLst>
            <a:rect l="l" t="t" r="r" b="b"/>
            <a:pathLst>
              <a:path w="8025" h="130">
                <a:moveTo>
                  <a:pt x="0" y="130"/>
                </a:moveTo>
                <a:lnTo>
                  <a:pt x="32" y="0"/>
                </a:lnTo>
                <a:lnTo>
                  <a:pt x="8025" y="0"/>
                </a:lnTo>
                <a:lnTo>
                  <a:pt x="7993" y="130"/>
                </a:lnTo>
                <a:lnTo>
                  <a:pt x="0" y="130"/>
                </a:lnTo>
                <a:close/>
              </a:path>
            </a:pathLst>
          </a:custGeom>
        </p:spPr>
      </p:pic>
      <p:pic>
        <p:nvPicPr>
          <p:cNvPr id="7" name="图片 6" descr="low-angle-photo-of-glass-buildings-2599538"/>
          <p:cNvPicPr>
            <a:picLocks noChangeAspect="1"/>
          </p:cNvPicPr>
          <p:nvPr/>
        </p:nvPicPr>
        <p:blipFill>
          <a:blip r:embed="rId1"/>
          <a:srcRect l="17785" t="100000" r="31521" b="-1414"/>
          <a:stretch>
            <a:fillRect/>
          </a:stretch>
        </p:blipFill>
        <p:spPr>
          <a:xfrm>
            <a:off x="2856230" y="6774815"/>
            <a:ext cx="5098698" cy="94615"/>
          </a:xfrm>
          <a:custGeom>
            <a:avLst/>
            <a:gdLst/>
            <a:ahLst/>
            <a:cxnLst>
              <a:cxn ang="3">
                <a:pos x="hc" y="t"/>
              </a:cxn>
              <a:cxn ang="cd2">
                <a:pos x="l" y="vc"/>
              </a:cxn>
              <a:cxn ang="cd4">
                <a:pos x="hc" y="b"/>
              </a:cxn>
              <a:cxn ang="0">
                <a:pos x="r" y="vc"/>
              </a:cxn>
            </a:cxnLst>
            <a:rect l="l" t="t" r="r" b="b"/>
            <a:pathLst>
              <a:path w="8029" h="149">
                <a:moveTo>
                  <a:pt x="0" y="149"/>
                </a:moveTo>
                <a:lnTo>
                  <a:pt x="37" y="0"/>
                </a:lnTo>
                <a:lnTo>
                  <a:pt x="8029" y="0"/>
                </a:lnTo>
                <a:lnTo>
                  <a:pt x="7993" y="149"/>
                </a:lnTo>
                <a:lnTo>
                  <a:pt x="0" y="149"/>
                </a:lnTo>
                <a:close/>
              </a:path>
            </a:pathLst>
          </a:custGeom>
        </p:spPr>
      </p:pic>
      <p:sp>
        <p:nvSpPr>
          <p:cNvPr id="13" name="矩形 12"/>
          <p:cNvSpPr/>
          <p:nvPr/>
        </p:nvSpPr>
        <p:spPr>
          <a:xfrm rot="5400000">
            <a:off x="2628740" y="-2650966"/>
            <a:ext cx="6917689" cy="12175172"/>
          </a:xfrm>
          <a:prstGeom prst="rect">
            <a:avLst/>
          </a:prstGeom>
          <a:gradFill>
            <a:gsLst>
              <a:gs pos="0">
                <a:schemeClr val="accent1">
                  <a:lumMod val="5000"/>
                  <a:lumOff val="95000"/>
                </a:schemeClr>
              </a:gs>
              <a:gs pos="56000">
                <a:srgbClr val="93BAEF">
                  <a:alpha val="49000"/>
                  <a:lumMod val="64000"/>
                  <a:lumOff val="36000"/>
                </a:srgbClr>
              </a:gs>
              <a:gs pos="88000">
                <a:srgbClr val="7FADEC">
                  <a:alpha val="86000"/>
                  <a:lumMod val="96000"/>
                  <a:lumOff val="4000"/>
                </a:srgbClr>
              </a:gs>
              <a:gs pos="100000">
                <a:srgbClr val="16779B">
                  <a:alpha val="71000"/>
                  <a:lumMod val="79000"/>
                  <a:lumOff val="21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标题 8"/>
          <p:cNvSpPr>
            <a:spLocks noGrp="1"/>
          </p:cNvSpPr>
          <p:nvPr>
            <p:custDataLst>
              <p:tags r:id="rId2"/>
            </p:custDataLst>
          </p:nvPr>
        </p:nvSpPr>
        <p:spPr>
          <a:xfrm>
            <a:off x="701040" y="3335020"/>
            <a:ext cx="10928985" cy="708025"/>
          </a:xfrm>
          <a:prstGeom prst="rect">
            <a:avLst/>
          </a:prstGeom>
        </p:spPr>
        <p:txBody>
          <a:bodyPr vert="horz" wrap="square" lIns="90000" tIns="46800" rIns="90000" bIns="0" rtlCol="0" anchor="b" anchorCtr="0">
            <a:noAutofit/>
          </a:bodyPr>
          <a:lstStyle>
            <a:lvl1pPr algn="ctr"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90204" pitchFamily="34" charset="0"/>
                <a:ea typeface="汉仪旗黑-85S" panose="00020600040101010101" pitchFamily="18" charset="-122"/>
                <a:cs typeface="+mj-cs"/>
              </a:defRPr>
            </a:lvl1pPr>
          </a:lstStyle>
          <a:p>
            <a:r>
              <a:rPr lang="en-US" altLang="zh-CN" sz="6000" dirty="0">
                <a:solidFill>
                  <a:srgbClr val="125E7D"/>
                </a:solidFill>
                <a:latin typeface="浙江民間書刻體" panose="02020600000000000000" charset="-120"/>
                <a:ea typeface="浙江民間書刻體" panose="02020600000000000000" charset="-120"/>
              </a:rPr>
              <a:t>MindSpore TSC Meeting Apr 16 2020</a:t>
            </a:r>
            <a:endParaRPr lang="en-US" altLang="zh-CN" sz="6000" dirty="0">
              <a:solidFill>
                <a:srgbClr val="125E7D"/>
              </a:solidFill>
              <a:latin typeface="浙江民間書刻體" panose="02020600000000000000" charset="-120"/>
              <a:ea typeface="浙江民間書刻體" panose="02020600000000000000" charset="-120"/>
            </a:endParaRPr>
          </a:p>
        </p:txBody>
      </p:sp>
      <p:pic>
        <p:nvPicPr>
          <p:cNvPr id="2" name="图片 1" descr="Logo 2"/>
          <p:cNvPicPr>
            <a:picLocks noChangeAspect="1"/>
          </p:cNvPicPr>
          <p:nvPr/>
        </p:nvPicPr>
        <p:blipFill>
          <a:blip r:embed="rId3"/>
          <a:stretch>
            <a:fillRect/>
          </a:stretch>
        </p:blipFill>
        <p:spPr>
          <a:xfrm>
            <a:off x="10223500" y="82550"/>
            <a:ext cx="1815465" cy="1528445"/>
          </a:xfrm>
          <a:prstGeom prst="rect">
            <a:avLst/>
          </a:prstGeom>
        </p:spPr>
      </p:pic>
    </p:spTree>
    <p:custDataLst>
      <p:tags r:id="rId4"/>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60350"/>
            <a:ext cx="1766570" cy="118745"/>
          </a:xfrm>
          <a:prstGeom prst="rect">
            <a:avLst/>
          </a:prstGeom>
          <a:solidFill>
            <a:srgbClr val="007CB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573405"/>
            <a:ext cx="1529080" cy="118745"/>
          </a:xfrm>
          <a:prstGeom prst="rect">
            <a:avLst/>
          </a:prstGeom>
          <a:solidFill>
            <a:srgbClr val="8BC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869950"/>
            <a:ext cx="1240155" cy="102235"/>
          </a:xfrm>
          <a:prstGeom prst="rect">
            <a:avLst/>
          </a:prstGeom>
          <a:solidFill>
            <a:srgbClr val="7ECB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Logo 2"/>
          <p:cNvPicPr>
            <a:picLocks noChangeAspect="1"/>
          </p:cNvPicPr>
          <p:nvPr/>
        </p:nvPicPr>
        <p:blipFill>
          <a:blip r:embed="rId1"/>
          <a:stretch>
            <a:fillRect/>
          </a:stretch>
        </p:blipFill>
        <p:spPr>
          <a:xfrm>
            <a:off x="10451465" y="59055"/>
            <a:ext cx="1671955" cy="1407795"/>
          </a:xfrm>
          <a:prstGeom prst="rect">
            <a:avLst/>
          </a:prstGeom>
        </p:spPr>
      </p:pic>
      <p:sp>
        <p:nvSpPr>
          <p:cNvPr id="40" name="文本框 39"/>
          <p:cNvSpPr txBox="1"/>
          <p:nvPr>
            <p:custDataLst>
              <p:tags r:id="rId2"/>
            </p:custDataLst>
          </p:nvPr>
        </p:nvSpPr>
        <p:spPr>
          <a:xfrm>
            <a:off x="675640" y="618490"/>
            <a:ext cx="4944110" cy="1400810"/>
          </a:xfrm>
          <a:prstGeom prst="rect">
            <a:avLst/>
          </a:prstGeom>
          <a:noFill/>
        </p:spPr>
        <p:txBody>
          <a:bodyPr wrap="square" lIns="90000" tIns="46800" rIns="90000" bIns="0" anchor="ctr" anchorCtr="0">
            <a:normAutofit/>
          </a:bodyPr>
          <a:p>
            <a:pPr algn="l" fontAlgn="auto">
              <a:lnSpc>
                <a:spcPct val="120000"/>
              </a:lnSpc>
            </a:pPr>
            <a:r>
              <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rPr>
              <a:t>Operation Matters</a:t>
            </a:r>
            <a:endPar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endParaRPr>
          </a:p>
        </p:txBody>
      </p:sp>
      <p:sp>
        <p:nvSpPr>
          <p:cNvPr id="3" name="文本框 1"/>
          <p:cNvSpPr txBox="1"/>
          <p:nvPr/>
        </p:nvSpPr>
        <p:spPr>
          <a:xfrm>
            <a:off x="554355" y="1604010"/>
            <a:ext cx="11447780" cy="2168525"/>
          </a:xfrm>
          <a:prstGeom prst="rect">
            <a:avLst/>
          </a:prstGeom>
          <a:noFill/>
        </p:spPr>
        <p:txBody>
          <a:bodyPr wrap="square" rtlCol="0">
            <a:spAutoFit/>
          </a:bodyPr>
          <a:p>
            <a:pPr marL="285750" indent="-285750">
              <a:lnSpc>
                <a:spcPct val="150000"/>
              </a:lnSpc>
              <a:buFont typeface="Arial" panose="020B0604020202090204" pitchFamily="34" charset="0"/>
              <a:buChar char="•"/>
            </a:pPr>
            <a:r>
              <a:rPr lang="en-US" altLang="zh-CN" dirty="0"/>
              <a:t>Tick-tock meeting arrangments for TSC monthly meeting (Doodle for impromtu date)</a:t>
            </a:r>
            <a:endParaRPr lang="en-US" altLang="zh-CN" dirty="0"/>
          </a:p>
          <a:p>
            <a:pPr marL="285750" indent="-285750">
              <a:lnSpc>
                <a:spcPct val="150000"/>
              </a:lnSpc>
              <a:buFont typeface="Arial" panose="020B0604020202090204" pitchFamily="34" charset="0"/>
              <a:buChar char="•"/>
            </a:pPr>
            <a:r>
              <a:rPr lang="en-US" altLang="zh-CN" dirty="0"/>
              <a:t>Decision making via mailing list</a:t>
            </a:r>
            <a:endParaRPr lang="en-US" altLang="zh-CN" dirty="0"/>
          </a:p>
          <a:p>
            <a:pPr marL="285750" indent="-285750">
              <a:lnSpc>
                <a:spcPct val="150000"/>
              </a:lnSpc>
              <a:buFont typeface="Arial" panose="020B0604020202090204" pitchFamily="34" charset="0"/>
              <a:buChar char="•"/>
            </a:pPr>
            <a:r>
              <a:rPr lang="en-US" altLang="zh-CN" dirty="0"/>
              <a:t>Video recording will be uploaded to Bilibili and Youtube afterward</a:t>
            </a:r>
            <a:endParaRPr lang="en-US" altLang="zh-CN" dirty="0"/>
          </a:p>
          <a:p>
            <a:pPr marL="285750" indent="-285750">
              <a:lnSpc>
                <a:spcPct val="150000"/>
              </a:lnSpc>
              <a:buFont typeface="Arial" panose="020B0604020202090204" pitchFamily="34" charset="0"/>
              <a:buChar char="•"/>
            </a:pPr>
            <a:r>
              <a:rPr lang="en-US" altLang="zh-CN" dirty="0"/>
              <a:t>i18n support ?</a:t>
            </a:r>
            <a:endParaRPr lang="en-US" altLang="zh-CN" dirty="0"/>
          </a:p>
          <a:p>
            <a:pPr marL="742950" lvl="1" indent="-285750">
              <a:lnSpc>
                <a:spcPct val="150000"/>
              </a:lnSpc>
              <a:buFont typeface="Arial" panose="020B0604020202090204" pitchFamily="34" charset="0"/>
              <a:buChar char="•"/>
            </a:pPr>
            <a:endParaRPr lang="en-US" altLang="zh-CN" dirty="0"/>
          </a:p>
        </p:txBody>
      </p:sp>
    </p:spTree>
    <p:custDataLst>
      <p:tags r:id="rId3"/>
    </p:custData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60350"/>
            <a:ext cx="1766570" cy="118745"/>
          </a:xfrm>
          <a:prstGeom prst="rect">
            <a:avLst/>
          </a:prstGeom>
          <a:solidFill>
            <a:srgbClr val="007CB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573405"/>
            <a:ext cx="1529080" cy="118745"/>
          </a:xfrm>
          <a:prstGeom prst="rect">
            <a:avLst/>
          </a:prstGeom>
          <a:solidFill>
            <a:srgbClr val="8BC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869950"/>
            <a:ext cx="1240155" cy="102235"/>
          </a:xfrm>
          <a:prstGeom prst="rect">
            <a:avLst/>
          </a:prstGeom>
          <a:solidFill>
            <a:srgbClr val="7ECB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Logo 2"/>
          <p:cNvPicPr>
            <a:picLocks noChangeAspect="1"/>
          </p:cNvPicPr>
          <p:nvPr/>
        </p:nvPicPr>
        <p:blipFill>
          <a:blip r:embed="rId1"/>
          <a:stretch>
            <a:fillRect/>
          </a:stretch>
        </p:blipFill>
        <p:spPr>
          <a:xfrm>
            <a:off x="10451465" y="59055"/>
            <a:ext cx="1671955" cy="1407795"/>
          </a:xfrm>
          <a:prstGeom prst="rect">
            <a:avLst/>
          </a:prstGeom>
        </p:spPr>
      </p:pic>
      <p:sp>
        <p:nvSpPr>
          <p:cNvPr id="40" name="文本框 39"/>
          <p:cNvSpPr txBox="1"/>
          <p:nvPr>
            <p:custDataLst>
              <p:tags r:id="rId2"/>
            </p:custDataLst>
          </p:nvPr>
        </p:nvSpPr>
        <p:spPr>
          <a:xfrm>
            <a:off x="675640" y="618490"/>
            <a:ext cx="4944110" cy="1400810"/>
          </a:xfrm>
          <a:prstGeom prst="rect">
            <a:avLst/>
          </a:prstGeom>
          <a:noFill/>
        </p:spPr>
        <p:txBody>
          <a:bodyPr wrap="square" lIns="90000" tIns="46800" rIns="90000" bIns="0" anchor="ctr" anchorCtr="0">
            <a:normAutofit/>
          </a:bodyPr>
          <a:p>
            <a:pPr algn="l" fontAlgn="auto">
              <a:lnSpc>
                <a:spcPct val="120000"/>
              </a:lnSpc>
            </a:pPr>
            <a:r>
              <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rPr>
              <a:t>Next Step</a:t>
            </a:r>
            <a:endPar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endParaRPr>
          </a:p>
        </p:txBody>
      </p:sp>
      <p:sp>
        <p:nvSpPr>
          <p:cNvPr id="3" name="文本框 1"/>
          <p:cNvSpPr txBox="1"/>
          <p:nvPr/>
        </p:nvSpPr>
        <p:spPr>
          <a:xfrm>
            <a:off x="554355" y="1604010"/>
            <a:ext cx="11447780" cy="1753235"/>
          </a:xfrm>
          <a:prstGeom prst="rect">
            <a:avLst/>
          </a:prstGeom>
          <a:noFill/>
        </p:spPr>
        <p:txBody>
          <a:bodyPr wrap="square" rtlCol="0">
            <a:spAutoFit/>
          </a:bodyPr>
          <a:p>
            <a:pPr marL="285750" indent="-285750">
              <a:lnSpc>
                <a:spcPct val="150000"/>
              </a:lnSpc>
              <a:buFont typeface="Arial" panose="020B0604020202090204" pitchFamily="34" charset="0"/>
              <a:buChar char="•"/>
            </a:pPr>
            <a:r>
              <a:rPr lang="en-US" altLang="zh-CN" dirty="0"/>
              <a:t>Start SIG/WG report via mailing list</a:t>
            </a:r>
            <a:endParaRPr lang="en-US" altLang="zh-CN" dirty="0"/>
          </a:p>
          <a:p>
            <a:pPr marL="285750" indent="-285750">
              <a:lnSpc>
                <a:spcPct val="150000"/>
              </a:lnSpc>
              <a:buFont typeface="Arial" panose="020B0604020202090204" pitchFamily="34" charset="0"/>
              <a:buChar char="•"/>
            </a:pPr>
            <a:r>
              <a:rPr lang="en-US" altLang="zh-CN" dirty="0"/>
              <a:t>Major Conference attendance preparation</a:t>
            </a:r>
            <a:endParaRPr lang="en-US" altLang="zh-CN" dirty="0"/>
          </a:p>
          <a:p>
            <a:pPr marL="285750" indent="-285750">
              <a:lnSpc>
                <a:spcPct val="150000"/>
              </a:lnSpc>
              <a:buFont typeface="Arial" panose="020B0604020202090204" pitchFamily="34" charset="0"/>
              <a:buChar char="•"/>
            </a:pPr>
            <a:r>
              <a:rPr lang="en-US" altLang="zh-CN" dirty="0"/>
              <a:t>User group charter setup</a:t>
            </a:r>
            <a:endParaRPr lang="en-US" altLang="zh-CN" dirty="0"/>
          </a:p>
          <a:p>
            <a:pPr marL="742950" lvl="1" indent="-285750">
              <a:lnSpc>
                <a:spcPct val="150000"/>
              </a:lnSpc>
              <a:buFont typeface="Arial" panose="020B0604020202090204" pitchFamily="34" charset="0"/>
              <a:buChar char="•"/>
            </a:pPr>
            <a:endParaRPr lang="en-US" altLang="zh-CN" dirty="0"/>
          </a:p>
        </p:txBody>
      </p:sp>
    </p:spTree>
    <p:custDataLst>
      <p:tags r:id="rId3"/>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635" y="-22225"/>
            <a:ext cx="12191365" cy="6903085"/>
          </a:xfrm>
          <a:prstGeom prst="rect">
            <a:avLst/>
          </a:prstGeom>
          <a:gradFill>
            <a:gsLst>
              <a:gs pos="0">
                <a:schemeClr val="accent1">
                  <a:lumMod val="5000"/>
                  <a:lumOff val="95000"/>
                </a:schemeClr>
              </a:gs>
              <a:gs pos="56000">
                <a:srgbClr val="93BAEF">
                  <a:alpha val="49000"/>
                  <a:lumMod val="64000"/>
                  <a:lumOff val="36000"/>
                </a:srgbClr>
              </a:gs>
              <a:gs pos="88000">
                <a:srgbClr val="7FADEC">
                  <a:alpha val="86000"/>
                  <a:lumMod val="96000"/>
                  <a:lumOff val="4000"/>
                </a:srgbClr>
              </a:gs>
              <a:gs pos="100000">
                <a:srgbClr val="16779B">
                  <a:alpha val="71000"/>
                  <a:lumMod val="79000"/>
                  <a:lumOff val="21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rot="5400000">
            <a:off x="2630805" y="-2651760"/>
            <a:ext cx="6932295" cy="12192635"/>
          </a:xfrm>
          <a:prstGeom prst="rect">
            <a:avLst/>
          </a:prstGeom>
          <a:gradFill>
            <a:gsLst>
              <a:gs pos="0">
                <a:schemeClr val="accent1">
                  <a:lumMod val="5000"/>
                  <a:lumOff val="95000"/>
                </a:schemeClr>
              </a:gs>
              <a:gs pos="56000">
                <a:srgbClr val="93BAEF">
                  <a:alpha val="49000"/>
                  <a:lumMod val="64000"/>
                  <a:lumOff val="36000"/>
                </a:srgbClr>
              </a:gs>
              <a:gs pos="88000">
                <a:srgbClr val="7FADEC">
                  <a:alpha val="86000"/>
                  <a:lumMod val="96000"/>
                  <a:lumOff val="4000"/>
                </a:srgbClr>
              </a:gs>
              <a:gs pos="100000">
                <a:srgbClr val="16779B">
                  <a:alpha val="71000"/>
                  <a:lumMod val="79000"/>
                  <a:lumOff val="21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p:nvPr/>
        </p:nvSpPr>
        <p:spPr>
          <a:xfrm>
            <a:off x="982980" y="1553210"/>
            <a:ext cx="11083290" cy="706755"/>
          </a:xfrm>
          <a:prstGeom prst="rect">
            <a:avLst/>
          </a:prstGeom>
          <a:noFill/>
        </p:spPr>
        <p:txBody>
          <a:bodyPr wrap="square" rtlCol="0">
            <a:spAutoFit/>
          </a:bodyPr>
          <a:lstStyle/>
          <a:p>
            <a:r>
              <a:rPr lang="en-US" altLang="zh-CN" sz="4000">
                <a:solidFill>
                  <a:srgbClr val="125E7D"/>
                </a:solidFill>
                <a:latin typeface="TypeLand.com 康熙字典體" charset="-120"/>
                <a:ea typeface="TypeLand.com 康熙字典體" charset="-120"/>
              </a:rPr>
              <a:t>THANK  YOU</a:t>
            </a:r>
            <a:endParaRPr lang="en-US" altLang="zh-CN" sz="4000">
              <a:solidFill>
                <a:srgbClr val="125E7D"/>
              </a:solidFill>
              <a:latin typeface="TypeLand.com 康熙字典體" charset="-120"/>
              <a:ea typeface="TypeLand.com 康熙字典體" charset="-120"/>
            </a:endParaRPr>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0" name="Table -1"/>
          <p:cNvGraphicFramePr/>
          <p:nvPr/>
        </p:nvGraphicFramePr>
        <p:xfrm>
          <a:off x="62865" y="90170"/>
          <a:ext cx="12066270" cy="6633845"/>
        </p:xfrm>
        <a:graphic>
          <a:graphicData uri="http://schemas.openxmlformats.org/drawingml/2006/table">
            <a:tbl>
              <a:tblPr firstRow="1" bandRow="1">
                <a:tableStyleId>{5C22544A-7EE6-4342-B048-85BDC9FD1C3A}</a:tableStyleId>
              </a:tblPr>
              <a:tblGrid>
                <a:gridCol w="1261110"/>
                <a:gridCol w="2335530"/>
                <a:gridCol w="1524635"/>
                <a:gridCol w="1447800"/>
                <a:gridCol w="2851785"/>
                <a:gridCol w="1372235"/>
                <a:gridCol w="1273175"/>
              </a:tblGrid>
              <a:tr h="152400">
                <a:tc>
                  <a:txBody>
                    <a:bodyPr/>
                    <a:p>
                      <a:pPr indent="0" algn="ctr">
                        <a:buNone/>
                      </a:pPr>
                      <a:r>
                        <a:rPr lang="en-US" altLang="zh-CN" sz="1000" b="0">
                          <a:solidFill>
                            <a:srgbClr val="FFFFFF"/>
                          </a:solidFill>
                          <a:highlight>
                            <a:srgbClr val="366092"/>
                          </a:highlight>
                          <a:latin typeface="Times New Roman" panose="02020503050405090304" charset="0"/>
                          <a:cs typeface="Times New Roman" panose="02020503050405090304" charset="0"/>
                        </a:rPr>
                        <a:t>Conference Name</a:t>
                      </a:r>
                      <a:endParaRPr lang="en-US" altLang="zh-CN" sz="1000" b="0">
                        <a:solidFill>
                          <a:srgbClr val="FFFFFF"/>
                        </a:solidFill>
                        <a:highlight>
                          <a:srgbClr val="366092"/>
                        </a:highlight>
                        <a:latin typeface="Times New Roman" panose="02020503050405090304" charset="0"/>
                        <a:ea typeface="Times New Roman" panose="02020503050405090304" charset="0"/>
                        <a:cs typeface="Times New Roman" panose="02020503050405090304"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366092"/>
                    </a:solidFill>
                  </a:tcPr>
                </a:tc>
                <a:tc>
                  <a:txBody>
                    <a:bodyPr/>
                    <a:p>
                      <a:pPr indent="0" algn="ctr">
                        <a:buNone/>
                      </a:pPr>
                      <a:r>
                        <a:rPr lang="en-US" altLang="zh-CN" sz="1000" b="0">
                          <a:solidFill>
                            <a:srgbClr val="FFFFFF"/>
                          </a:solidFill>
                          <a:highlight>
                            <a:srgbClr val="366092"/>
                          </a:highlight>
                          <a:latin typeface="Times New Roman" panose="02020503050405090304" charset="0"/>
                          <a:cs typeface="Times New Roman" panose="02020503050405090304" charset="0"/>
                        </a:rPr>
                        <a:t>Technology Field</a:t>
                      </a:r>
                      <a:endParaRPr lang="en-US" altLang="zh-CN" sz="1000" b="0">
                        <a:solidFill>
                          <a:srgbClr val="FFFFFF"/>
                        </a:solidFill>
                        <a:highlight>
                          <a:srgbClr val="366092"/>
                        </a:highlight>
                        <a:latin typeface="Times New Roman" panose="02020503050405090304" charset="0"/>
                        <a:ea typeface="Times New Roman" panose="02020503050405090304" charset="0"/>
                        <a:cs typeface="Times New Roman" panose="02020503050405090304"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366092"/>
                    </a:solidFill>
                  </a:tcPr>
                </a:tc>
                <a:tc>
                  <a:txBody>
                    <a:bodyPr/>
                    <a:p>
                      <a:pPr indent="0" algn="ctr">
                        <a:buNone/>
                      </a:pPr>
                      <a:r>
                        <a:rPr lang="en-US" altLang="zh-CN" sz="1000" b="0">
                          <a:solidFill>
                            <a:srgbClr val="FFFFFF"/>
                          </a:solidFill>
                          <a:highlight>
                            <a:srgbClr val="366092"/>
                          </a:highlight>
                          <a:latin typeface="Times New Roman" panose="02020503050405090304" charset="0"/>
                          <a:cs typeface="Times New Roman" panose="02020503050405090304" charset="0"/>
                        </a:rPr>
                        <a:t>Region</a:t>
                      </a:r>
                      <a:endParaRPr lang="en-US" altLang="zh-CN" sz="1000" b="0">
                        <a:solidFill>
                          <a:srgbClr val="FFFFFF"/>
                        </a:solidFill>
                        <a:highlight>
                          <a:srgbClr val="366092"/>
                        </a:highlight>
                        <a:latin typeface="Times New Roman" panose="02020503050405090304" charset="0"/>
                        <a:ea typeface="Times New Roman" panose="02020503050405090304" charset="0"/>
                        <a:cs typeface="Times New Roman" panose="02020503050405090304"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366092"/>
                    </a:solidFill>
                  </a:tcPr>
                </a:tc>
                <a:tc>
                  <a:txBody>
                    <a:bodyPr/>
                    <a:p>
                      <a:pPr indent="0" algn="ctr">
                        <a:buNone/>
                      </a:pPr>
                      <a:r>
                        <a:rPr lang="en-US" altLang="zh-CN" sz="1000" b="0">
                          <a:solidFill>
                            <a:srgbClr val="FFFFFF"/>
                          </a:solidFill>
                          <a:highlight>
                            <a:srgbClr val="366092"/>
                          </a:highlight>
                          <a:latin typeface="Times New Roman" panose="02020503050405090304" charset="0"/>
                          <a:cs typeface="Times New Roman" panose="02020503050405090304" charset="0"/>
                        </a:rPr>
                        <a:t>Country</a:t>
                      </a:r>
                      <a:endParaRPr lang="en-US" altLang="zh-CN" sz="1000" b="0">
                        <a:solidFill>
                          <a:srgbClr val="FFFFFF"/>
                        </a:solidFill>
                        <a:highlight>
                          <a:srgbClr val="366092"/>
                        </a:highlight>
                        <a:latin typeface="Times New Roman" panose="02020503050405090304" charset="0"/>
                        <a:ea typeface="Times New Roman" panose="02020503050405090304" charset="0"/>
                        <a:cs typeface="Times New Roman" panose="02020503050405090304"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366092"/>
                    </a:solidFill>
                  </a:tcPr>
                </a:tc>
                <a:tc>
                  <a:txBody>
                    <a:bodyPr/>
                    <a:p>
                      <a:pPr indent="0" algn="ctr">
                        <a:buNone/>
                      </a:pPr>
                      <a:r>
                        <a:rPr lang="en-US" altLang="zh-CN" sz="1000" b="0">
                          <a:solidFill>
                            <a:srgbClr val="FFFFFF"/>
                          </a:solidFill>
                          <a:highlight>
                            <a:srgbClr val="366092"/>
                          </a:highlight>
                          <a:latin typeface="Times New Roman" panose="02020503050405090304" charset="0"/>
                          <a:cs typeface="Times New Roman" panose="02020503050405090304" charset="0"/>
                        </a:rPr>
                        <a:t>Website</a:t>
                      </a:r>
                      <a:endParaRPr lang="en-US" altLang="zh-CN" sz="1000" b="0">
                        <a:solidFill>
                          <a:srgbClr val="FFFFFF"/>
                        </a:solidFill>
                        <a:highlight>
                          <a:srgbClr val="366092"/>
                        </a:highlight>
                        <a:latin typeface="Times New Roman" panose="02020503050405090304" charset="0"/>
                        <a:ea typeface="Times New Roman" panose="02020503050405090304" charset="0"/>
                        <a:cs typeface="Times New Roman" panose="02020503050405090304"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366092"/>
                    </a:solidFill>
                  </a:tcPr>
                </a:tc>
                <a:tc>
                  <a:txBody>
                    <a:bodyPr/>
                    <a:p>
                      <a:pPr indent="0" algn="ctr">
                        <a:buNone/>
                      </a:pPr>
                      <a:r>
                        <a:rPr lang="en-US" altLang="zh-CN" sz="1000" b="0">
                          <a:solidFill>
                            <a:srgbClr val="FFFFFF"/>
                          </a:solidFill>
                          <a:highlight>
                            <a:srgbClr val="366092"/>
                          </a:highlight>
                          <a:latin typeface="Times New Roman" panose="02020503050405090304" charset="0"/>
                          <a:cs typeface="Times New Roman" panose="02020503050405090304" charset="0"/>
                        </a:rPr>
                        <a:t>Conference Date</a:t>
                      </a:r>
                      <a:endParaRPr lang="en-US" altLang="zh-CN" sz="1000" b="0">
                        <a:solidFill>
                          <a:srgbClr val="FFFFFF"/>
                        </a:solidFill>
                        <a:highlight>
                          <a:srgbClr val="366092"/>
                        </a:highlight>
                        <a:latin typeface="Times New Roman" panose="02020503050405090304" charset="0"/>
                        <a:ea typeface="Times New Roman" panose="02020503050405090304" charset="0"/>
                        <a:cs typeface="Times New Roman" panose="02020503050405090304"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366092"/>
                    </a:solidFill>
                  </a:tcPr>
                </a:tc>
                <a:tc>
                  <a:txBody>
                    <a:bodyPr/>
                    <a:p>
                      <a:pPr indent="0" algn="ctr">
                        <a:buNone/>
                      </a:pPr>
                      <a:r>
                        <a:rPr lang="en-US" altLang="zh-CN" sz="1000" b="0">
                          <a:solidFill>
                            <a:srgbClr val="FFFFFF"/>
                          </a:solidFill>
                          <a:highlight>
                            <a:srgbClr val="366092"/>
                          </a:highlight>
                          <a:latin typeface="Times New Roman" panose="02020503050405090304" charset="0"/>
                          <a:cs typeface="Times New Roman" panose="02020503050405090304" charset="0"/>
                        </a:rPr>
                        <a:t>Online</a:t>
                      </a:r>
                      <a:endParaRPr lang="en-US" altLang="zh-CN" sz="1000" b="0">
                        <a:solidFill>
                          <a:srgbClr val="FFFFFF"/>
                        </a:solidFill>
                        <a:highlight>
                          <a:srgbClr val="366092"/>
                        </a:highlight>
                        <a:latin typeface="Times New Roman" panose="02020503050405090304" charset="0"/>
                        <a:ea typeface="Times New Roman" panose="02020503050405090304" charset="0"/>
                        <a:cs typeface="Times New Roman" panose="02020503050405090304"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366092"/>
                    </a:solidFill>
                  </a:tcPr>
                </a:tc>
              </a:tr>
              <a:tr h="298450">
                <a:tc>
                  <a:txBody>
                    <a:bodyPr/>
                    <a:p>
                      <a:pPr indent="0" algn="ctr">
                        <a:buNone/>
                      </a:pPr>
                      <a:r>
                        <a:rPr lang="en-US" altLang="zh-CN" sz="1000" b="0">
                          <a:solidFill>
                            <a:srgbClr val="333333"/>
                          </a:solidFill>
                          <a:latin typeface="Calibri" charset="0"/>
                          <a:cs typeface="Calibri" charset="0"/>
                        </a:rPr>
                        <a:t>ICML2020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Machine Learning</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Europe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Austria</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1"/>
                        </a:rPr>
                        <a:t>https://icml.cc/Conferences/2020</a:t>
                      </a:r>
                      <a:endParaRPr lang="en-US" altLang="zh-CN" sz="1000" b="0" u="sng">
                        <a:solidFill>
                          <a:srgbClr val="0000FF"/>
                        </a:solidFill>
                        <a:uFill>
                          <a:solidFill>
                            <a:srgbClr val="000000"/>
                          </a:solidFill>
                        </a:uFill>
                        <a:latin typeface="Calibri" charset="0"/>
                        <a:ea typeface="Calibri" charset="0"/>
                        <a:cs typeface="Calibri" charset="0"/>
                        <a:hlinkClick r:id="rId1"/>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Jul 12 - Jul 18</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9BBB59"/>
                          </a:highlight>
                          <a:latin typeface="Calibri" charset="0"/>
                          <a:cs typeface="Calibri" charset="0"/>
                        </a:rPr>
                        <a:t>Yes</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r>
              <a:tr h="248285">
                <a:tc>
                  <a:txBody>
                    <a:bodyPr/>
                    <a:p>
                      <a:pPr indent="0" algn="ctr">
                        <a:buNone/>
                      </a:pPr>
                      <a:r>
                        <a:rPr lang="en-US" altLang="zh-CN" sz="1000" b="0">
                          <a:solidFill>
                            <a:srgbClr val="000000"/>
                          </a:solidFill>
                          <a:highlight>
                            <a:srgbClr val="FFFFFF"/>
                          </a:highlight>
                          <a:latin typeface="Calibri" charset="0"/>
                          <a:cs typeface="Calibri" charset="0"/>
                        </a:rPr>
                        <a:t>CVPR2020</a:t>
                      </a:r>
                      <a:endParaRPr lang="en-US" altLang="zh-CN" sz="1000" b="0">
                        <a:solidFill>
                          <a:srgbClr val="000000"/>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Computer Vision</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North America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USA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u="sng">
                          <a:solidFill>
                            <a:srgbClr val="0000FF"/>
                          </a:solidFill>
                          <a:highlight>
                            <a:srgbClr val="FFFFFF"/>
                          </a:highlight>
                          <a:uFill>
                            <a:solidFill>
                              <a:srgbClr val="000000"/>
                            </a:solidFill>
                          </a:uFill>
                          <a:latin typeface="Calibri" charset="0"/>
                          <a:cs typeface="Calibri" charset="0"/>
                          <a:hlinkClick r:id="rId2"/>
                        </a:rPr>
                        <a:t>http://cvpr2020.thecvf.com</a:t>
                      </a:r>
                      <a:endParaRPr lang="en-US" altLang="zh-CN" sz="1000" b="0" u="sng">
                        <a:solidFill>
                          <a:srgbClr val="0000FF"/>
                        </a:solidFill>
                        <a:highlight>
                          <a:srgbClr val="FFFFFF"/>
                        </a:highlight>
                        <a:uFill>
                          <a:solidFill>
                            <a:srgbClr val="000000"/>
                          </a:solidFill>
                        </a:uFill>
                        <a:latin typeface="Calibri" charset="0"/>
                        <a:ea typeface="Calibri" charset="0"/>
                        <a:cs typeface="Calibri" charset="0"/>
                        <a:hlinkClick r:id="rId2"/>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Jun 14 - Jun 19</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198120">
                <a:tc>
                  <a:txBody>
                    <a:bodyPr/>
                    <a:p>
                      <a:pPr indent="0" algn="ctr">
                        <a:buNone/>
                      </a:pPr>
                      <a:r>
                        <a:rPr lang="en-US" altLang="zh-CN" sz="1000" b="0">
                          <a:solidFill>
                            <a:srgbClr val="333333"/>
                          </a:solidFill>
                          <a:highlight>
                            <a:srgbClr val="9BBB59"/>
                          </a:highlight>
                          <a:latin typeface="Calibri" charset="0"/>
                          <a:cs typeface="Calibri" charset="0"/>
                        </a:rPr>
                        <a:t>NeurIPS2020</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c>
                  <a:txBody>
                    <a:bodyPr/>
                    <a:p>
                      <a:pPr indent="0" algn="ctr">
                        <a:buNone/>
                      </a:pPr>
                      <a:r>
                        <a:rPr lang="en-US" altLang="zh-CN" sz="1000" b="0">
                          <a:solidFill>
                            <a:srgbClr val="333333"/>
                          </a:solidFill>
                          <a:highlight>
                            <a:srgbClr val="FFFFFF"/>
                          </a:highlight>
                          <a:latin typeface="Calibri" charset="0"/>
                          <a:cs typeface="Calibri" charset="0"/>
                        </a:rPr>
                        <a:t>Computational Neuroscience</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North America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Canada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u="sng">
                          <a:solidFill>
                            <a:srgbClr val="0000FF"/>
                          </a:solidFill>
                          <a:highlight>
                            <a:srgbClr val="FFFFFF"/>
                          </a:highlight>
                          <a:uFill>
                            <a:solidFill>
                              <a:srgbClr val="000000"/>
                            </a:solidFill>
                          </a:uFill>
                          <a:latin typeface="Calibri" charset="0"/>
                          <a:cs typeface="Calibri" charset="0"/>
                          <a:hlinkClick r:id="rId3"/>
                        </a:rPr>
                        <a:t>https://nips.cc/Conferences/2020</a:t>
                      </a:r>
                      <a:endParaRPr lang="en-US" altLang="zh-CN" sz="1000" b="0" u="sng">
                        <a:solidFill>
                          <a:srgbClr val="0000FF"/>
                        </a:solidFill>
                        <a:highlight>
                          <a:srgbClr val="FFFFFF"/>
                        </a:highlight>
                        <a:uFill>
                          <a:solidFill>
                            <a:srgbClr val="000000"/>
                          </a:solidFill>
                        </a:uFill>
                        <a:latin typeface="Calibri" charset="0"/>
                        <a:ea typeface="Calibri" charset="0"/>
                        <a:cs typeface="Calibri" charset="0"/>
                        <a:hlinkClick r:id="rId3"/>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Dec 2 - Dec 8</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306070">
                <a:tc>
                  <a:txBody>
                    <a:bodyPr/>
                    <a:p>
                      <a:pPr indent="0" algn="ctr">
                        <a:buNone/>
                      </a:pPr>
                      <a:r>
                        <a:rPr lang="en-US" altLang="zh-CN" sz="1000" b="0">
                          <a:solidFill>
                            <a:srgbClr val="333333"/>
                          </a:solidFill>
                          <a:highlight>
                            <a:srgbClr val="FFFFFF"/>
                          </a:highlight>
                          <a:latin typeface="Calibri" charset="0"/>
                          <a:cs typeface="Calibri" charset="0"/>
                        </a:rPr>
                        <a:t>SIGKDD2020</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Data Mining</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North America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USA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u="sng">
                          <a:solidFill>
                            <a:srgbClr val="0000FF"/>
                          </a:solidFill>
                          <a:highlight>
                            <a:srgbClr val="FFFFFF"/>
                          </a:highlight>
                          <a:uFill>
                            <a:solidFill>
                              <a:srgbClr val="000000"/>
                            </a:solidFill>
                          </a:uFill>
                          <a:latin typeface="Calibri" charset="0"/>
                          <a:cs typeface="Calibri" charset="0"/>
                          <a:hlinkClick r:id="rId4"/>
                        </a:rPr>
                        <a:t>http://www.kdd.org/kdd2020</a:t>
                      </a:r>
                      <a:endParaRPr lang="en-US" altLang="zh-CN" sz="1000" b="0" u="sng">
                        <a:solidFill>
                          <a:srgbClr val="0000FF"/>
                        </a:solidFill>
                        <a:highlight>
                          <a:srgbClr val="FFFFFF"/>
                        </a:highlight>
                        <a:uFill>
                          <a:solidFill>
                            <a:srgbClr val="000000"/>
                          </a:solidFill>
                        </a:uFill>
                        <a:latin typeface="Calibri" charset="0"/>
                        <a:ea typeface="Calibri" charset="0"/>
                        <a:cs typeface="Calibri" charset="0"/>
                        <a:hlinkClick r:id="rId4"/>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Aug 22 - Aug 27</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248285">
                <a:tc>
                  <a:txBody>
                    <a:bodyPr/>
                    <a:p>
                      <a:pPr indent="0" algn="ctr">
                        <a:buNone/>
                      </a:pPr>
                      <a:r>
                        <a:rPr lang="en-US" altLang="zh-CN" sz="1000" b="0">
                          <a:solidFill>
                            <a:srgbClr val="333333"/>
                          </a:solidFill>
                          <a:highlight>
                            <a:srgbClr val="FFFFFF"/>
                          </a:highlight>
                          <a:latin typeface="Calibri" charset="0"/>
                          <a:cs typeface="Calibri" charset="0"/>
                        </a:rPr>
                        <a:t>ACL2020</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NLP</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North America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USA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u="sng">
                          <a:solidFill>
                            <a:srgbClr val="0000FF"/>
                          </a:solidFill>
                          <a:highlight>
                            <a:srgbClr val="FFFFFF"/>
                          </a:highlight>
                          <a:uFill>
                            <a:solidFill>
                              <a:srgbClr val="000000"/>
                            </a:solidFill>
                          </a:uFill>
                          <a:latin typeface="Calibri" charset="0"/>
                          <a:cs typeface="Calibri" charset="0"/>
                          <a:hlinkClick r:id="rId5"/>
                        </a:rPr>
                        <a:t>http://acl2020.org</a:t>
                      </a:r>
                      <a:endParaRPr lang="en-US" altLang="zh-CN" sz="1000" b="0" u="sng">
                        <a:solidFill>
                          <a:srgbClr val="0000FF"/>
                        </a:solidFill>
                        <a:highlight>
                          <a:srgbClr val="FFFFFF"/>
                        </a:highlight>
                        <a:uFill>
                          <a:solidFill>
                            <a:srgbClr val="000000"/>
                          </a:solidFill>
                        </a:uFill>
                        <a:latin typeface="Calibri" charset="0"/>
                        <a:ea typeface="Calibri" charset="0"/>
                        <a:cs typeface="Calibri" charset="0"/>
                        <a:hlinkClick r:id="rId5"/>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Jul 5 - Jul 10</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9BBB59"/>
                          </a:highlight>
                          <a:latin typeface="Calibri" charset="0"/>
                          <a:cs typeface="Calibri" charset="0"/>
                        </a:rPr>
                        <a:t>Yes</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r>
              <a:tr h="277495">
                <a:tc>
                  <a:txBody>
                    <a:bodyPr/>
                    <a:p>
                      <a:pPr indent="0" algn="ctr">
                        <a:buNone/>
                      </a:pPr>
                      <a:r>
                        <a:rPr lang="en-US" altLang="zh-CN" sz="1000" b="0">
                          <a:solidFill>
                            <a:srgbClr val="333333"/>
                          </a:solidFill>
                          <a:latin typeface="Calibri" charset="0"/>
                          <a:cs typeface="Calibri" charset="0"/>
                        </a:rPr>
                        <a:t>IJCAI2020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AI</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Asia</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Japan</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6"/>
                        </a:rPr>
                        <a:t>http://www.ijcai20.org</a:t>
                      </a:r>
                      <a:endParaRPr lang="en-US" altLang="zh-CN" sz="1000" b="0" u="sng">
                        <a:solidFill>
                          <a:srgbClr val="0000FF"/>
                        </a:solidFill>
                        <a:uFill>
                          <a:solidFill>
                            <a:srgbClr val="000000"/>
                          </a:solidFill>
                        </a:uFill>
                        <a:latin typeface="Calibri" charset="0"/>
                        <a:ea typeface="Calibri" charset="0"/>
                        <a:cs typeface="Calibri" charset="0"/>
                        <a:hlinkClick r:id="rId6"/>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Jul 11 - Jul 17</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247650">
                <a:tc>
                  <a:txBody>
                    <a:bodyPr/>
                    <a:p>
                      <a:pPr indent="0" algn="ctr">
                        <a:buNone/>
                      </a:pPr>
                      <a:r>
                        <a:rPr lang="en-US" altLang="zh-CN" sz="1000" b="0">
                          <a:solidFill>
                            <a:srgbClr val="333333"/>
                          </a:solidFill>
                          <a:highlight>
                            <a:srgbClr val="FFFFFF"/>
                          </a:highlight>
                          <a:latin typeface="Calibri" charset="0"/>
                          <a:cs typeface="Calibri" charset="0"/>
                        </a:rPr>
                        <a:t>SIGGRAPH2020</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000000"/>
                          </a:solidFill>
                          <a:highlight>
                            <a:srgbClr val="FFFFFF"/>
                          </a:highlight>
                          <a:latin typeface="Calibri" charset="0"/>
                          <a:cs typeface="Calibri" charset="0"/>
                        </a:rPr>
                        <a:t>Computer Graphics</a:t>
                      </a:r>
                      <a:endParaRPr lang="en-US" altLang="zh-CN" sz="1000" b="0">
                        <a:solidFill>
                          <a:srgbClr val="000000"/>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North America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USA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u="sng">
                          <a:solidFill>
                            <a:srgbClr val="0000FF"/>
                          </a:solidFill>
                          <a:highlight>
                            <a:srgbClr val="FFFFFF"/>
                          </a:highlight>
                          <a:uFill>
                            <a:solidFill>
                              <a:srgbClr val="000000"/>
                            </a:solidFill>
                          </a:uFill>
                          <a:latin typeface="Calibri" charset="0"/>
                          <a:cs typeface="Calibri" charset="0"/>
                          <a:hlinkClick r:id="rId7"/>
                        </a:rPr>
                        <a:t>https://s2020.siggraph.org</a:t>
                      </a:r>
                      <a:endParaRPr lang="en-US" altLang="zh-CN" sz="1000" b="0" u="sng">
                        <a:solidFill>
                          <a:srgbClr val="0000FF"/>
                        </a:solidFill>
                        <a:highlight>
                          <a:srgbClr val="FFFFFF"/>
                        </a:highlight>
                        <a:uFill>
                          <a:solidFill>
                            <a:srgbClr val="000000"/>
                          </a:solidFill>
                        </a:uFill>
                        <a:latin typeface="Calibri" charset="0"/>
                        <a:ea typeface="Calibri" charset="0"/>
                        <a:cs typeface="Calibri" charset="0"/>
                        <a:hlinkClick r:id="rId7"/>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Jul 19 – Jul 23</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332740">
                <a:tc>
                  <a:txBody>
                    <a:bodyPr/>
                    <a:p>
                      <a:pPr indent="0" algn="ctr">
                        <a:buNone/>
                      </a:pPr>
                      <a:r>
                        <a:rPr lang="en-US" altLang="zh-CN" sz="1000" b="0">
                          <a:solidFill>
                            <a:srgbClr val="333333"/>
                          </a:solidFill>
                          <a:latin typeface="Calibri" charset="0"/>
                          <a:cs typeface="Calibri" charset="0"/>
                        </a:rPr>
                        <a:t>SIGIR2020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Information Retrieval</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Asia</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China</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8"/>
                        </a:rPr>
                        <a:t>https://sigir.org/sigir2020</a:t>
                      </a:r>
                      <a:endParaRPr lang="en-US" altLang="zh-CN" sz="1000" b="0" u="sng">
                        <a:solidFill>
                          <a:srgbClr val="0000FF"/>
                        </a:solidFill>
                        <a:uFill>
                          <a:solidFill>
                            <a:srgbClr val="000000"/>
                          </a:solidFill>
                        </a:uFill>
                        <a:latin typeface="Calibri" charset="0"/>
                        <a:ea typeface="Calibri" charset="0"/>
                        <a:cs typeface="Calibri" charset="0"/>
                        <a:hlinkClick r:id="rId8"/>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Jul 25 - Jul 30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294005">
                <a:tc>
                  <a:txBody>
                    <a:bodyPr/>
                    <a:p>
                      <a:pPr indent="0" algn="ctr">
                        <a:buNone/>
                      </a:pPr>
                      <a:r>
                        <a:rPr lang="en-US" altLang="zh-CN" sz="1000" b="0">
                          <a:solidFill>
                            <a:srgbClr val="333333"/>
                          </a:solidFill>
                          <a:latin typeface="Calibri" charset="0"/>
                          <a:cs typeface="Calibri" charset="0"/>
                        </a:rPr>
                        <a:t>ECCV2020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Computer Vision</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Europe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UK</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9"/>
                        </a:rPr>
                        <a:t>http://eccv2020.eu</a:t>
                      </a:r>
                      <a:endParaRPr lang="en-US" altLang="zh-CN" sz="1000" b="0" u="sng">
                        <a:solidFill>
                          <a:srgbClr val="0000FF"/>
                        </a:solidFill>
                        <a:uFill>
                          <a:solidFill>
                            <a:srgbClr val="000000"/>
                          </a:solidFill>
                        </a:uFill>
                        <a:latin typeface="Calibri" charset="0"/>
                        <a:ea typeface="Calibri" charset="0"/>
                        <a:cs typeface="Calibri" charset="0"/>
                        <a:hlinkClick r:id="rId9"/>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Aug 23 - Aug 28</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297180">
                <a:tc>
                  <a:txBody>
                    <a:bodyPr/>
                    <a:p>
                      <a:pPr indent="0" algn="ctr">
                        <a:buNone/>
                      </a:pPr>
                      <a:r>
                        <a:rPr lang="en-US" altLang="zh-CN" sz="1000" b="0">
                          <a:solidFill>
                            <a:srgbClr val="333333"/>
                          </a:solidFill>
                          <a:latin typeface="Calibri" charset="0"/>
                          <a:cs typeface="Calibri" charset="0"/>
                        </a:rPr>
                        <a:t>ICASSP2020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Signal Processing</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Europe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Spain</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10"/>
                        </a:rPr>
                        <a:t>http://2020.ieeeicassp.org</a:t>
                      </a:r>
                      <a:endParaRPr lang="en-US" altLang="zh-CN" sz="1000" b="0" u="sng">
                        <a:solidFill>
                          <a:srgbClr val="0000FF"/>
                        </a:solidFill>
                        <a:uFill>
                          <a:solidFill>
                            <a:srgbClr val="000000"/>
                          </a:solidFill>
                        </a:uFill>
                        <a:latin typeface="Calibri" charset="0"/>
                        <a:ea typeface="Calibri" charset="0"/>
                        <a:cs typeface="Calibri" charset="0"/>
                        <a:hlinkClick r:id="rId1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May 4 - May 9</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9BBB59"/>
                          </a:highlight>
                          <a:latin typeface="Calibri" charset="0"/>
                          <a:cs typeface="Calibri" charset="0"/>
                        </a:rPr>
                        <a:t>Yes</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r>
              <a:tr h="250825">
                <a:tc>
                  <a:txBody>
                    <a:bodyPr/>
                    <a:p>
                      <a:pPr indent="0" algn="ctr">
                        <a:buNone/>
                      </a:pPr>
                      <a:r>
                        <a:rPr lang="en-US" altLang="zh-CN" sz="1000" b="0">
                          <a:solidFill>
                            <a:srgbClr val="333333"/>
                          </a:solidFill>
                          <a:highlight>
                            <a:srgbClr val="9BBB59"/>
                          </a:highlight>
                          <a:latin typeface="Calibri" charset="0"/>
                          <a:cs typeface="Calibri" charset="0"/>
                        </a:rPr>
                        <a:t>COLING2020</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c>
                  <a:txBody>
                    <a:bodyPr/>
                    <a:p>
                      <a:pPr indent="0" algn="ctr">
                        <a:buNone/>
                      </a:pPr>
                      <a:r>
                        <a:rPr lang="en-US" altLang="zh-CN" sz="1000" b="0">
                          <a:solidFill>
                            <a:srgbClr val="333333"/>
                          </a:solidFill>
                          <a:highlight>
                            <a:srgbClr val="FFFFFF"/>
                          </a:highlight>
                          <a:latin typeface="Calibri" charset="0"/>
                          <a:cs typeface="Calibri" charset="0"/>
                        </a:rPr>
                        <a:t>NLP</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Europe</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 Spain</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u="sng">
                          <a:solidFill>
                            <a:srgbClr val="0000FF"/>
                          </a:solidFill>
                          <a:highlight>
                            <a:srgbClr val="FFFFFF"/>
                          </a:highlight>
                          <a:uFill>
                            <a:solidFill>
                              <a:srgbClr val="000000"/>
                            </a:solidFill>
                          </a:uFill>
                          <a:latin typeface="Calibri" charset="0"/>
                          <a:cs typeface="Calibri" charset="0"/>
                          <a:hlinkClick r:id="rId11"/>
                        </a:rPr>
                        <a:t>http://coling2020.org</a:t>
                      </a:r>
                      <a:endParaRPr lang="en-US" altLang="zh-CN" sz="1000" b="0" u="sng">
                        <a:solidFill>
                          <a:srgbClr val="0000FF"/>
                        </a:solidFill>
                        <a:highlight>
                          <a:srgbClr val="FFFFFF"/>
                        </a:highlight>
                        <a:uFill>
                          <a:solidFill>
                            <a:srgbClr val="000000"/>
                          </a:solidFill>
                        </a:uFill>
                        <a:latin typeface="Calibri" charset="0"/>
                        <a:ea typeface="Calibri" charset="0"/>
                        <a:cs typeface="Calibri" charset="0"/>
                        <a:hlinkClick r:id="rId11"/>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Dec 8 - Dec 13</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264160">
                <a:tc>
                  <a:txBody>
                    <a:bodyPr/>
                    <a:p>
                      <a:pPr indent="0" algn="ctr">
                        <a:buNone/>
                      </a:pPr>
                      <a:r>
                        <a:rPr lang="en-US" altLang="zh-CN" sz="1000" b="0">
                          <a:solidFill>
                            <a:srgbClr val="333333"/>
                          </a:solidFill>
                          <a:highlight>
                            <a:srgbClr val="FFFFFF"/>
                          </a:highlight>
                          <a:latin typeface="Calibri" charset="0"/>
                          <a:cs typeface="Calibri" charset="0"/>
                        </a:rPr>
                        <a:t>ISCA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Computer Architecture</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Europe</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Spain</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u="sng">
                          <a:solidFill>
                            <a:srgbClr val="0000FF"/>
                          </a:solidFill>
                          <a:highlight>
                            <a:srgbClr val="FFFFFF"/>
                          </a:highlight>
                          <a:uFill>
                            <a:solidFill>
                              <a:srgbClr val="000000"/>
                            </a:solidFill>
                          </a:uFill>
                          <a:latin typeface="Calibri" charset="0"/>
                          <a:cs typeface="Calibri" charset="0"/>
                          <a:hlinkClick r:id="rId12"/>
                        </a:rPr>
                        <a:t>https://iscaconf.org/isca2020/</a:t>
                      </a:r>
                      <a:endParaRPr lang="en-US" altLang="zh-CN" sz="1000" b="0" u="sng">
                        <a:solidFill>
                          <a:srgbClr val="0000FF"/>
                        </a:solidFill>
                        <a:highlight>
                          <a:srgbClr val="FFFFFF"/>
                        </a:highlight>
                        <a:uFill>
                          <a:solidFill>
                            <a:srgbClr val="000000"/>
                          </a:solidFill>
                        </a:uFill>
                        <a:latin typeface="Calibri" charset="0"/>
                        <a:ea typeface="Calibri" charset="0"/>
                        <a:cs typeface="Calibri" charset="0"/>
                        <a:hlinkClick r:id="rId12"/>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May 30 – June 3</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9BBB59"/>
                          </a:highlight>
                          <a:latin typeface="Calibri" charset="0"/>
                          <a:cs typeface="Calibri" charset="0"/>
                        </a:rPr>
                        <a:t>Yes</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r>
              <a:tr h="248285">
                <a:tc>
                  <a:txBody>
                    <a:bodyPr/>
                    <a:p>
                      <a:pPr indent="0" algn="ctr">
                        <a:buNone/>
                      </a:pPr>
                      <a:r>
                        <a:rPr lang="en-US" altLang="zh-CN" sz="1000" b="0">
                          <a:solidFill>
                            <a:srgbClr val="333333"/>
                          </a:solidFill>
                          <a:highlight>
                            <a:srgbClr val="FFFFFF"/>
                          </a:highlight>
                          <a:latin typeface="Calibri" charset="0"/>
                          <a:cs typeface="Calibri" charset="0"/>
                        </a:rPr>
                        <a:t>MICRO</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Computer Architecture</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Europe</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Greece</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u="sng">
                          <a:solidFill>
                            <a:srgbClr val="0000FF"/>
                          </a:solidFill>
                          <a:highlight>
                            <a:srgbClr val="FFFFFF"/>
                          </a:highlight>
                          <a:uFill>
                            <a:solidFill>
                              <a:srgbClr val="000000"/>
                            </a:solidFill>
                          </a:uFill>
                          <a:latin typeface="Calibri" charset="0"/>
                          <a:cs typeface="Calibri" charset="0"/>
                          <a:hlinkClick r:id="rId13"/>
                        </a:rPr>
                        <a:t>https://www.microarch.org/micro53/</a:t>
                      </a:r>
                      <a:endParaRPr lang="en-US" altLang="zh-CN" sz="1000" b="0" u="sng">
                        <a:solidFill>
                          <a:srgbClr val="0000FF"/>
                        </a:solidFill>
                        <a:highlight>
                          <a:srgbClr val="FFFFFF"/>
                        </a:highlight>
                        <a:uFill>
                          <a:solidFill>
                            <a:srgbClr val="000000"/>
                          </a:solidFill>
                        </a:uFill>
                        <a:latin typeface="Calibri" charset="0"/>
                        <a:ea typeface="Calibri" charset="0"/>
                        <a:cs typeface="Calibri" charset="0"/>
                        <a:hlinkClick r:id="rId13"/>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October 17–21</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248285">
                <a:tc>
                  <a:txBody>
                    <a:bodyPr/>
                    <a:p>
                      <a:pPr algn="ctr">
                        <a:buNone/>
                      </a:pPr>
                      <a:r>
                        <a:rPr lang="en-US" altLang="zh-CN" sz="1000" b="0">
                          <a:solidFill>
                            <a:srgbClr val="333333"/>
                          </a:solidFill>
                          <a:highlight>
                            <a:srgbClr val="9BBB59"/>
                          </a:highlight>
                          <a:latin typeface="Calibri" charset="0"/>
                          <a:cs typeface="Calibri" charset="0"/>
                        </a:rPr>
                        <a:t>ACMMM</a:t>
                      </a:r>
                      <a:endParaRPr lang="en-US" altLang="zh-CN" sz="1000" b="0">
                        <a:solidFill>
                          <a:srgbClr val="333333"/>
                        </a:solidFill>
                        <a:highlight>
                          <a:srgbClr val="9BBB59"/>
                        </a:highlight>
                        <a:latin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2BD48"/>
                    </a:solidFill>
                  </a:tcPr>
                </a:tc>
                <a:tc>
                  <a:txBody>
                    <a:bodyPr/>
                    <a:p>
                      <a:pPr indent="0" algn="ctr">
                        <a:buNone/>
                      </a:pPr>
                      <a:r>
                        <a:rPr lang="en-US" altLang="zh-CN" sz="1000" b="0">
                          <a:solidFill>
                            <a:srgbClr val="333333"/>
                          </a:solidFill>
                          <a:highlight>
                            <a:srgbClr val="FFFFFF"/>
                          </a:highlight>
                          <a:latin typeface="Calibri" charset="0"/>
                          <a:ea typeface="Calibri" charset="0"/>
                          <a:cs typeface="Calibri" charset="0"/>
                        </a:rPr>
                        <a:t>Multimedia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ea typeface="Calibri" charset="0"/>
                          <a:cs typeface="Calibri" charset="0"/>
                        </a:rPr>
                        <a:t>North America</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ea typeface="Calibri" charset="0"/>
                          <a:cs typeface="Calibri" charset="0"/>
                        </a:rPr>
                        <a:t>US</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u="sng">
                          <a:solidFill>
                            <a:srgbClr val="0000FF"/>
                          </a:solidFill>
                          <a:highlight>
                            <a:srgbClr val="FFFFFF"/>
                          </a:highlight>
                          <a:uFill>
                            <a:solidFill>
                              <a:srgbClr val="000000"/>
                            </a:solidFill>
                          </a:uFill>
                          <a:latin typeface="Calibri" charset="0"/>
                          <a:ea typeface="Calibri" charset="0"/>
                          <a:cs typeface="Calibri" charset="0"/>
                          <a:hlinkClick r:id="rId13"/>
                        </a:rPr>
                        <a:t>https://2020.acmmm.org/</a:t>
                      </a:r>
                      <a:endParaRPr lang="en-US" altLang="zh-CN" sz="1000" b="0" u="sng">
                        <a:solidFill>
                          <a:srgbClr val="0000FF"/>
                        </a:solidFill>
                        <a:highlight>
                          <a:srgbClr val="FFFFFF"/>
                        </a:highlight>
                        <a:uFill>
                          <a:solidFill>
                            <a:srgbClr val="000000"/>
                          </a:solidFill>
                        </a:uFill>
                        <a:latin typeface="Calibri" charset="0"/>
                        <a:ea typeface="Calibri" charset="0"/>
                        <a:cs typeface="Calibri" charset="0"/>
                        <a:hlinkClick r:id="rId13"/>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indent="0" algn="ctr">
                        <a:buNone/>
                      </a:pPr>
                      <a:r>
                        <a:rPr lang="en-US" altLang="zh-CN" sz="1000" b="0">
                          <a:solidFill>
                            <a:srgbClr val="333333"/>
                          </a:solidFill>
                          <a:highlight>
                            <a:srgbClr val="FFFFFF"/>
                          </a:highlight>
                          <a:latin typeface="Calibri" charset="0"/>
                          <a:ea typeface="Calibri" charset="0"/>
                          <a:cs typeface="Calibri" charset="0"/>
                        </a:rPr>
                        <a:t>Oct 12 -16</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c>
                  <a:txBody>
                    <a:bodyPr/>
                    <a:p>
                      <a:pPr algn="ctr">
                        <a:buNone/>
                      </a:pPr>
                      <a:r>
                        <a:rPr lang="en-US" altLang="zh-CN" sz="1000" b="0">
                          <a:solidFill>
                            <a:srgbClr val="333333"/>
                          </a:solidFill>
                          <a:highlight>
                            <a:srgbClr val="9BBB59"/>
                          </a:highlight>
                          <a:latin typeface="Calibri" charset="0"/>
                          <a:cs typeface="Calibri" charset="0"/>
                        </a:rPr>
                        <a:t>Yes</a:t>
                      </a:r>
                      <a:endParaRPr lang="en-US" altLang="zh-CN" sz="1000" b="0">
                        <a:solidFill>
                          <a:srgbClr val="333333"/>
                        </a:solidFill>
                        <a:highlight>
                          <a:srgbClr val="9BBB59"/>
                        </a:highlight>
                        <a:latin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2BD48"/>
                    </a:solidFill>
                  </a:tcPr>
                </a:tc>
              </a:tr>
              <a:tr h="347345">
                <a:tc>
                  <a:txBody>
                    <a:bodyPr/>
                    <a:p>
                      <a:pPr indent="0" algn="ctr">
                        <a:buNone/>
                      </a:pPr>
                      <a:r>
                        <a:rPr lang="en-US" altLang="zh-CN" sz="1000" b="0">
                          <a:solidFill>
                            <a:srgbClr val="333333"/>
                          </a:solidFill>
                          <a:latin typeface="Calibri" charset="0"/>
                          <a:cs typeface="Calibri" charset="0"/>
                        </a:rPr>
                        <a:t>ECMLPKDD2020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Machine Learning</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Europe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Belgium</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14"/>
                        </a:rPr>
                        <a:t>http://www.ecmlpkdd2020.net</a:t>
                      </a:r>
                      <a:endParaRPr lang="en-US" altLang="zh-CN" sz="1000" b="0" u="sng">
                        <a:solidFill>
                          <a:srgbClr val="0000FF"/>
                        </a:solidFill>
                        <a:uFill>
                          <a:solidFill>
                            <a:srgbClr val="000000"/>
                          </a:solidFill>
                        </a:uFill>
                        <a:latin typeface="Calibri" charset="0"/>
                        <a:ea typeface="Calibri" charset="0"/>
                        <a:cs typeface="Calibri" charset="0"/>
                        <a:hlinkClick r:id="rId14"/>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Sep 14 - Sep 18</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248920">
                <a:tc>
                  <a:txBody>
                    <a:bodyPr/>
                    <a:p>
                      <a:pPr indent="0" algn="ctr">
                        <a:buNone/>
                      </a:pPr>
                      <a:r>
                        <a:rPr lang="en-US" altLang="zh-CN" sz="1000" b="0">
                          <a:solidFill>
                            <a:srgbClr val="333333"/>
                          </a:solidFill>
                          <a:latin typeface="Calibri" charset="0"/>
                          <a:cs typeface="Calibri" charset="0"/>
                        </a:rPr>
                        <a:t>ICAPS2020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Robot</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Europe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France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15"/>
                        </a:rPr>
                        <a:t>http://icaps20.icaps-conference.org</a:t>
                      </a:r>
                      <a:endParaRPr lang="en-US" altLang="zh-CN" sz="1000" b="0" u="sng">
                        <a:solidFill>
                          <a:srgbClr val="0000FF"/>
                        </a:solidFill>
                        <a:uFill>
                          <a:solidFill>
                            <a:srgbClr val="000000"/>
                          </a:solidFill>
                        </a:uFill>
                        <a:latin typeface="Calibri" charset="0"/>
                        <a:ea typeface="Calibri" charset="0"/>
                        <a:cs typeface="Calibri" charset="0"/>
                        <a:hlinkClick r:id="rId15"/>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Oct 26-30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304165">
                <a:tc>
                  <a:txBody>
                    <a:bodyPr/>
                    <a:p>
                      <a:pPr indent="0" algn="ctr">
                        <a:buNone/>
                      </a:pPr>
                      <a:r>
                        <a:rPr lang="en-US" altLang="zh-CN" sz="1000" b="0">
                          <a:solidFill>
                            <a:srgbClr val="333333"/>
                          </a:solidFill>
                          <a:latin typeface="Calibri" charset="0"/>
                          <a:cs typeface="Calibri" charset="0"/>
                        </a:rPr>
                        <a:t>ICME2020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Multimedia</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Europe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UK</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16"/>
                        </a:rPr>
                        <a:t>http://www.2020.ieeeicme.org</a:t>
                      </a:r>
                      <a:endParaRPr lang="en-US" altLang="zh-CN" sz="1000" b="0" u="sng">
                        <a:solidFill>
                          <a:srgbClr val="0000FF"/>
                        </a:solidFill>
                        <a:uFill>
                          <a:solidFill>
                            <a:srgbClr val="000000"/>
                          </a:solidFill>
                        </a:uFill>
                        <a:latin typeface="Calibri" charset="0"/>
                        <a:ea typeface="Calibri" charset="0"/>
                        <a:cs typeface="Calibri" charset="0"/>
                        <a:hlinkClick r:id="rId16"/>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Jul 6 - Jul 10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247650">
                <a:tc>
                  <a:txBody>
                    <a:bodyPr/>
                    <a:p>
                      <a:pPr indent="0" algn="ctr">
                        <a:buNone/>
                      </a:pPr>
                      <a:r>
                        <a:rPr lang="en-US" altLang="zh-CN" sz="1000" b="0">
                          <a:solidFill>
                            <a:srgbClr val="333333"/>
                          </a:solidFill>
                          <a:latin typeface="Calibri" charset="0"/>
                          <a:cs typeface="Calibri" charset="0"/>
                        </a:rPr>
                        <a:t>ECAI2020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AI</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Europe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Spain</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17"/>
                        </a:rPr>
                        <a:t>http://ecai2020.eu</a:t>
                      </a:r>
                      <a:endParaRPr lang="en-US" altLang="zh-CN" sz="1000" b="0" u="sng">
                        <a:solidFill>
                          <a:srgbClr val="0000FF"/>
                        </a:solidFill>
                        <a:uFill>
                          <a:solidFill>
                            <a:srgbClr val="000000"/>
                          </a:solidFill>
                        </a:uFill>
                        <a:latin typeface="Calibri" charset="0"/>
                        <a:ea typeface="Calibri" charset="0"/>
                        <a:cs typeface="Calibri" charset="0"/>
                        <a:hlinkClick r:id="rId17"/>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Aug 29 - Sep 2</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268605">
                <a:tc>
                  <a:txBody>
                    <a:bodyPr/>
                    <a:p>
                      <a:pPr indent="0" algn="ctr">
                        <a:buNone/>
                      </a:pPr>
                      <a:r>
                        <a:rPr lang="en-US" altLang="zh-CN" sz="1000" b="0">
                          <a:solidFill>
                            <a:srgbClr val="333333"/>
                          </a:solidFill>
                          <a:latin typeface="Calibri" charset="0"/>
                          <a:cs typeface="Calibri" charset="0"/>
                        </a:rPr>
                        <a:t>INTERSPEECH2020</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Speech processing</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Asia</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China</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18"/>
                        </a:rPr>
                        <a:t>https://interspeech2020.org</a:t>
                      </a:r>
                      <a:endParaRPr lang="en-US" altLang="zh-CN" sz="1000" b="0" u="sng">
                        <a:solidFill>
                          <a:srgbClr val="0000FF"/>
                        </a:solidFill>
                        <a:uFill>
                          <a:solidFill>
                            <a:srgbClr val="000000"/>
                          </a:solidFill>
                        </a:uFill>
                        <a:latin typeface="Calibri" charset="0"/>
                        <a:ea typeface="Calibri" charset="0"/>
                        <a:cs typeface="Calibri" charset="0"/>
                        <a:hlinkClick r:id="rId18"/>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Oct 26 - Oct 29</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248920">
                <a:tc>
                  <a:txBody>
                    <a:bodyPr/>
                    <a:p>
                      <a:pPr indent="0" algn="ctr">
                        <a:buNone/>
                      </a:pPr>
                      <a:r>
                        <a:rPr lang="en-US" altLang="zh-CN" sz="1000" b="0">
                          <a:solidFill>
                            <a:srgbClr val="333333"/>
                          </a:solidFill>
                          <a:highlight>
                            <a:srgbClr val="9BBB59"/>
                          </a:highlight>
                          <a:latin typeface="Calibri" charset="0"/>
                          <a:cs typeface="Calibri" charset="0"/>
                        </a:rPr>
                        <a:t>KubeCon Europe</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c>
                  <a:txBody>
                    <a:bodyPr/>
                    <a:p>
                      <a:pPr indent="0" algn="ctr">
                        <a:buNone/>
                      </a:pPr>
                      <a:r>
                        <a:rPr lang="en-US" altLang="zh-CN" sz="1000" b="0">
                          <a:solidFill>
                            <a:srgbClr val="333333"/>
                          </a:solidFill>
                          <a:latin typeface="Calibri" charset="0"/>
                          <a:cs typeface="Calibri" charset="0"/>
                        </a:rPr>
                        <a:t>Open Source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Europe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The Netherlands</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19"/>
                        </a:rPr>
                        <a:t>https://events.linuxfoundation.org/</a:t>
                      </a:r>
                      <a:endParaRPr lang="en-US" altLang="zh-CN" sz="1000" b="0" u="sng">
                        <a:solidFill>
                          <a:srgbClr val="0000FF"/>
                        </a:solidFill>
                        <a:uFill>
                          <a:solidFill>
                            <a:srgbClr val="000000"/>
                          </a:solidFill>
                        </a:uFill>
                        <a:latin typeface="Calibri" charset="0"/>
                        <a:ea typeface="Calibri" charset="0"/>
                        <a:cs typeface="Calibri" charset="0"/>
                        <a:hlinkClick r:id="rId19"/>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Aug 13-16</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197485">
                <a:tc>
                  <a:txBody>
                    <a:bodyPr/>
                    <a:p>
                      <a:pPr indent="0" algn="ctr">
                        <a:buNone/>
                      </a:pPr>
                      <a:r>
                        <a:rPr lang="en-US" altLang="zh-CN" sz="1000" b="0">
                          <a:solidFill>
                            <a:srgbClr val="333333"/>
                          </a:solidFill>
                          <a:highlight>
                            <a:srgbClr val="9BBB59"/>
                          </a:highlight>
                          <a:latin typeface="Calibri" charset="0"/>
                          <a:cs typeface="Calibri" charset="0"/>
                        </a:rPr>
                        <a:t>KubeCon Shanghai</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c>
                  <a:txBody>
                    <a:bodyPr/>
                    <a:p>
                      <a:pPr indent="0" algn="ctr">
                        <a:buNone/>
                      </a:pPr>
                      <a:r>
                        <a:rPr lang="en-US" altLang="zh-CN" sz="1000" b="0">
                          <a:solidFill>
                            <a:srgbClr val="333333"/>
                          </a:solidFill>
                          <a:latin typeface="Calibri" charset="0"/>
                          <a:cs typeface="Calibri" charset="0"/>
                        </a:rPr>
                        <a:t>Open Source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Asia</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China</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19"/>
                        </a:rPr>
                        <a:t>https://events.linuxfoundation.org/</a:t>
                      </a:r>
                      <a:endParaRPr lang="en-US" altLang="zh-CN" sz="1000" b="0" u="sng">
                        <a:solidFill>
                          <a:srgbClr val="0000FF"/>
                        </a:solidFill>
                        <a:uFill>
                          <a:solidFill>
                            <a:srgbClr val="000000"/>
                          </a:solidFill>
                        </a:uFill>
                        <a:latin typeface="Calibri" charset="0"/>
                        <a:ea typeface="Calibri" charset="0"/>
                        <a:cs typeface="Calibri" charset="0"/>
                        <a:hlinkClick r:id="rId19"/>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Jul 28-30</a:t>
                      </a:r>
                      <a:endParaRPr lang="zh-CN" altLang="en-US"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9BBB59"/>
                          </a:highlight>
                          <a:latin typeface="Calibri" charset="0"/>
                          <a:cs typeface="Calibri" charset="0"/>
                        </a:rPr>
                        <a:t>Yes</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r>
              <a:tr h="248920">
                <a:tc>
                  <a:txBody>
                    <a:bodyPr/>
                    <a:p>
                      <a:pPr indent="0" algn="ctr">
                        <a:buNone/>
                      </a:pPr>
                      <a:r>
                        <a:rPr lang="en-US" altLang="zh-CN" sz="1000" b="0">
                          <a:solidFill>
                            <a:srgbClr val="333333"/>
                          </a:solidFill>
                          <a:highlight>
                            <a:srgbClr val="9BBB59"/>
                          </a:highlight>
                          <a:latin typeface="Calibri" charset="0"/>
                          <a:cs typeface="Calibri" charset="0"/>
                        </a:rPr>
                        <a:t>Open Source Summit Japan</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c>
                  <a:txBody>
                    <a:bodyPr/>
                    <a:p>
                      <a:pPr indent="0" algn="ctr">
                        <a:buNone/>
                      </a:pPr>
                      <a:r>
                        <a:rPr lang="en-US" altLang="zh-CN" sz="1000" b="0">
                          <a:solidFill>
                            <a:srgbClr val="333333"/>
                          </a:solidFill>
                          <a:latin typeface="Calibri" charset="0"/>
                          <a:cs typeface="Calibri" charset="0"/>
                        </a:rPr>
                        <a:t>Open Source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Asia</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Japan</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19"/>
                        </a:rPr>
                        <a:t>https://events.linuxfoundation.org/</a:t>
                      </a:r>
                      <a:endParaRPr lang="en-US" altLang="zh-CN" sz="1000" b="0" u="sng">
                        <a:solidFill>
                          <a:srgbClr val="0000FF"/>
                        </a:solidFill>
                        <a:uFill>
                          <a:solidFill>
                            <a:srgbClr val="000000"/>
                          </a:solidFill>
                        </a:uFill>
                        <a:latin typeface="Calibri" charset="0"/>
                        <a:ea typeface="Calibri" charset="0"/>
                        <a:cs typeface="Calibri" charset="0"/>
                        <a:hlinkClick r:id="rId19"/>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Sep 15-16</a:t>
                      </a:r>
                      <a:endParaRPr lang="zh-CN" altLang="en-US" sz="1000" b="0">
                        <a:solidFill>
                          <a:srgbClr val="333333"/>
                        </a:solidFill>
                        <a:latin typeface="SimSun" charset="0"/>
                        <a:ea typeface="Calibri" charset="0"/>
                        <a:cs typeface="SimSun"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304800">
                <a:tc>
                  <a:txBody>
                    <a:bodyPr/>
                    <a:p>
                      <a:pPr indent="0" algn="ctr">
                        <a:buNone/>
                      </a:pPr>
                      <a:r>
                        <a:rPr lang="en-US" altLang="zh-CN" sz="1000" b="0">
                          <a:solidFill>
                            <a:srgbClr val="333333"/>
                          </a:solidFill>
                          <a:highlight>
                            <a:srgbClr val="9BBB59"/>
                          </a:highlight>
                          <a:latin typeface="Calibri" charset="0"/>
                          <a:cs typeface="Calibri" charset="0"/>
                        </a:rPr>
                        <a:t>Open Source Summit Europe</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c>
                  <a:txBody>
                    <a:bodyPr/>
                    <a:p>
                      <a:pPr indent="0" algn="ctr">
                        <a:buNone/>
                      </a:pPr>
                      <a:r>
                        <a:rPr lang="en-US" altLang="zh-CN" sz="1000" b="0">
                          <a:solidFill>
                            <a:srgbClr val="333333"/>
                          </a:solidFill>
                          <a:latin typeface="Calibri" charset="0"/>
                          <a:cs typeface="Calibri" charset="0"/>
                        </a:rPr>
                        <a:t>Open Source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Europe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Ireland</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cs typeface="Calibri" charset="0"/>
                          <a:hlinkClick r:id="rId19"/>
                        </a:rPr>
                        <a:t>https://events.linuxfoundation.org/</a:t>
                      </a:r>
                      <a:endParaRPr lang="en-US" altLang="zh-CN" sz="1000" b="0" u="sng">
                        <a:solidFill>
                          <a:srgbClr val="0000FF"/>
                        </a:solidFill>
                        <a:uFill>
                          <a:solidFill>
                            <a:srgbClr val="000000"/>
                          </a:solidFill>
                        </a:uFill>
                        <a:latin typeface="Calibri" charset="0"/>
                        <a:ea typeface="Calibri" charset="0"/>
                        <a:cs typeface="Calibri" charset="0"/>
                        <a:hlinkClick r:id="rId19"/>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cs typeface="Calibri" charset="0"/>
                        </a:rPr>
                        <a:t>Oct 26-28</a:t>
                      </a:r>
                      <a:endParaRPr lang="zh-CN" altLang="en-US"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highlight>
                            <a:srgbClr val="FFFFFF"/>
                          </a:highlight>
                          <a:latin typeface="Calibri" charset="0"/>
                          <a:cs typeface="Calibri" charset="0"/>
                        </a:rPr>
                        <a:t>TBD</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FFFFFF"/>
                    </a:solidFill>
                  </a:tcPr>
                </a:tc>
              </a:tr>
              <a:tr h="248920">
                <a:tc>
                  <a:txBody>
                    <a:bodyPr/>
                    <a:p>
                      <a:pPr indent="0" algn="ctr">
                        <a:buNone/>
                      </a:pPr>
                      <a:r>
                        <a:rPr lang="en-US" altLang="zh-CN" sz="1000" b="0">
                          <a:solidFill>
                            <a:srgbClr val="333333"/>
                          </a:solidFill>
                          <a:highlight>
                            <a:srgbClr val="9BBB59"/>
                          </a:highlight>
                          <a:latin typeface="Calibri" charset="0"/>
                          <a:ea typeface="Calibri" charset="0"/>
                          <a:cs typeface="Calibri" charset="0"/>
                        </a:rPr>
                        <a:t>EclipseCon</a:t>
                      </a:r>
                      <a:endParaRPr lang="en-US" altLang="zh-CN" sz="1000" b="0">
                        <a:solidFill>
                          <a:srgbClr val="333333"/>
                        </a:solidFill>
                        <a:highlight>
                          <a:srgbClr val="9BBB59"/>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BBB59"/>
                    </a:solidFill>
                  </a:tcPr>
                </a:tc>
                <a:tc>
                  <a:txBody>
                    <a:bodyPr/>
                    <a:p>
                      <a:pPr indent="0" algn="ctr">
                        <a:buNone/>
                      </a:pPr>
                      <a:r>
                        <a:rPr lang="en-US" altLang="zh-CN" sz="1000" b="0">
                          <a:solidFill>
                            <a:srgbClr val="333333"/>
                          </a:solidFill>
                          <a:latin typeface="Calibri" charset="0"/>
                          <a:ea typeface="Calibri" charset="0"/>
                          <a:cs typeface="Calibri" charset="0"/>
                        </a:rPr>
                        <a:t>Open Source</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ea typeface="Calibri" charset="0"/>
                          <a:cs typeface="Calibri" charset="0"/>
                        </a:rPr>
                        <a:t>Virtual</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a:solidFill>
                            <a:srgbClr val="333333"/>
                          </a:solidFill>
                          <a:latin typeface="Calibri" charset="0"/>
                          <a:ea typeface="Calibri" charset="0"/>
                          <a:cs typeface="Calibri" charset="0"/>
                        </a:rPr>
                        <a:t>Virtual</a:t>
                      </a:r>
                      <a:endParaRPr lang="en-US" altLang="zh-CN"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b="0" u="sng">
                          <a:solidFill>
                            <a:srgbClr val="0000FF"/>
                          </a:solidFill>
                          <a:uFill>
                            <a:solidFill>
                              <a:srgbClr val="000000"/>
                            </a:solidFill>
                          </a:uFill>
                          <a:latin typeface="Calibri" charset="0"/>
                          <a:ea typeface="Calibri" charset="0"/>
                          <a:cs typeface="Calibri" charset="0"/>
                          <a:hlinkClick r:id="rId19"/>
                        </a:rPr>
                        <a:t>https://www.eclipsecon.org/2020</a:t>
                      </a:r>
                      <a:endParaRPr lang="en-US" altLang="zh-CN" sz="1000" b="0" u="sng">
                        <a:solidFill>
                          <a:srgbClr val="0000FF"/>
                        </a:solidFill>
                        <a:uFill>
                          <a:solidFill>
                            <a:srgbClr val="000000"/>
                          </a:solidFill>
                        </a:uFill>
                        <a:latin typeface="Calibri" charset="0"/>
                        <a:ea typeface="Calibri" charset="0"/>
                        <a:cs typeface="Calibri" charset="0"/>
                        <a:hlinkClick r:id="rId19"/>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zh-CN" altLang="en-US" sz="1000" b="0">
                          <a:solidFill>
                            <a:srgbClr val="333333"/>
                          </a:solidFill>
                          <a:latin typeface="Calibri" charset="0"/>
                          <a:ea typeface="Calibri" charset="0"/>
                          <a:cs typeface="Calibri" charset="0"/>
                        </a:rPr>
                        <a:t>October 20 - 22</a:t>
                      </a:r>
                      <a:endParaRPr lang="zh-CN" altLang="en-US" sz="1000" b="0">
                        <a:solidFill>
                          <a:srgbClr val="333333"/>
                        </a:solidFill>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noFill/>
                  </a:tcPr>
                </a:tc>
                <a:tc>
                  <a:txBody>
                    <a:bodyPr/>
                    <a:p>
                      <a:pPr indent="0" algn="ctr">
                        <a:buNone/>
                      </a:pPr>
                      <a:r>
                        <a:rPr lang="en-US" altLang="zh-CN" sz="1000">
                          <a:solidFill>
                            <a:srgbClr val="333333"/>
                          </a:solidFill>
                          <a:highlight>
                            <a:srgbClr val="9BBB59"/>
                          </a:highlight>
                          <a:latin typeface="Calibri" charset="0"/>
                          <a:cs typeface="Calibri" charset="0"/>
                          <a:sym typeface="+mn-ea"/>
                        </a:rPr>
                        <a:t>Yes</a:t>
                      </a:r>
                      <a:endParaRPr lang="en-US" altLang="zh-CN" sz="1000" b="0">
                        <a:solidFill>
                          <a:srgbClr val="333333"/>
                        </a:solidFill>
                        <a:highlight>
                          <a:srgbClr val="FFFFFF"/>
                        </a:highlight>
                        <a:latin typeface="Calibri" charset="0"/>
                        <a:ea typeface="Calibri" charset="0"/>
                        <a:cs typeface="Calibri" charset="0"/>
                      </a:endParaRPr>
                    </a:p>
                  </a:txBody>
                  <a:tcPr marL="0" marR="0" marT="0" marB="0" vert="horz" anchor="ctr">
                    <a:lnL w="6350" cap="flat" cmpd="sng">
                      <a:solidFill>
                        <a:srgbClr val="000000"/>
                      </a:solidFill>
                      <a:prstDash val="solid"/>
                      <a:headEnd type="none" w="med" len="med"/>
                      <a:tailEnd type="none" w="med" len="med"/>
                    </a:lnL>
                    <a:lnR w="6350" cap="flat" cmpd="sng">
                      <a:solidFill>
                        <a:srgbClr val="000000"/>
                      </a:solidFill>
                      <a:prstDash val="solid"/>
                      <a:headEnd type="none" w="med" len="med"/>
                      <a:tailEnd type="none" w="med" len="med"/>
                    </a:lnR>
                    <a:lnT w="6350" cap="flat" cmpd="sng">
                      <a:solidFill>
                        <a:srgbClr val="000000"/>
                      </a:solidFill>
                      <a:prstDash val="solid"/>
                      <a:headEnd type="none" w="med" len="med"/>
                      <a:tailEnd type="none" w="med" len="med"/>
                    </a:lnT>
                    <a:lnB w="6350" cap="flat" cmpd="sng">
                      <a:solidFill>
                        <a:srgbClr val="000000"/>
                      </a:solidFill>
                      <a:prstDash val="solid"/>
                      <a:headEnd type="none" w="med" len="med"/>
                      <a:tailEnd type="none" w="med" len="med"/>
                    </a:lnB>
                    <a:lnTlToBr>
                      <a:noFill/>
                    </a:lnTlToBr>
                    <a:lnBlToTr>
                      <a:noFill/>
                    </a:lnBlToTr>
                    <a:solidFill>
                      <a:srgbClr val="92BD48"/>
                    </a:solidFill>
                  </a:tcPr>
                </a:tc>
              </a:tr>
            </a:tbl>
          </a:graphicData>
        </a:graphic>
      </p:graphicFrame>
    </p:spTree>
    <p:custDataLst>
      <p:tags r:id="rId20"/>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60350"/>
            <a:ext cx="1766570" cy="118745"/>
          </a:xfrm>
          <a:prstGeom prst="rect">
            <a:avLst/>
          </a:prstGeom>
          <a:solidFill>
            <a:srgbClr val="007CB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573405"/>
            <a:ext cx="1529080" cy="118745"/>
          </a:xfrm>
          <a:prstGeom prst="rect">
            <a:avLst/>
          </a:prstGeom>
          <a:solidFill>
            <a:srgbClr val="8BC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869950"/>
            <a:ext cx="1240155" cy="102235"/>
          </a:xfrm>
          <a:prstGeom prst="rect">
            <a:avLst/>
          </a:prstGeom>
          <a:solidFill>
            <a:srgbClr val="7ECB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Logo 2"/>
          <p:cNvPicPr>
            <a:picLocks noChangeAspect="1"/>
          </p:cNvPicPr>
          <p:nvPr/>
        </p:nvPicPr>
        <p:blipFill>
          <a:blip r:embed="rId1"/>
          <a:stretch>
            <a:fillRect/>
          </a:stretch>
        </p:blipFill>
        <p:spPr>
          <a:xfrm>
            <a:off x="10451465" y="59055"/>
            <a:ext cx="1671955" cy="1407795"/>
          </a:xfrm>
          <a:prstGeom prst="rect">
            <a:avLst/>
          </a:prstGeom>
        </p:spPr>
      </p:pic>
      <p:sp>
        <p:nvSpPr>
          <p:cNvPr id="40" name="文本框 39"/>
          <p:cNvSpPr txBox="1"/>
          <p:nvPr>
            <p:custDataLst>
              <p:tags r:id="rId2"/>
            </p:custDataLst>
          </p:nvPr>
        </p:nvSpPr>
        <p:spPr>
          <a:xfrm>
            <a:off x="675640" y="618490"/>
            <a:ext cx="4944110" cy="1400810"/>
          </a:xfrm>
          <a:prstGeom prst="rect">
            <a:avLst/>
          </a:prstGeom>
          <a:noFill/>
        </p:spPr>
        <p:txBody>
          <a:bodyPr wrap="square" lIns="90000" tIns="46800" rIns="90000" bIns="0" anchor="ctr" anchorCtr="0">
            <a:normAutofit/>
          </a:bodyPr>
          <a:p>
            <a:pPr algn="l" fontAlgn="auto">
              <a:lnSpc>
                <a:spcPct val="120000"/>
              </a:lnSpc>
            </a:pPr>
            <a:r>
              <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rPr>
              <a:t>Antitrust Policy Notice</a:t>
            </a:r>
            <a:endPar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endParaRPr>
          </a:p>
        </p:txBody>
      </p:sp>
      <p:sp>
        <p:nvSpPr>
          <p:cNvPr id="3" name="文本框 1"/>
          <p:cNvSpPr txBox="1"/>
          <p:nvPr/>
        </p:nvSpPr>
        <p:spPr>
          <a:xfrm>
            <a:off x="749935" y="1771015"/>
            <a:ext cx="10130155" cy="2584450"/>
          </a:xfrm>
          <a:prstGeom prst="rect">
            <a:avLst/>
          </a:prstGeom>
          <a:noFill/>
        </p:spPr>
        <p:txBody>
          <a:bodyPr wrap="square" rtlCol="0">
            <a:spAutoFit/>
          </a:bodyPr>
          <a:p>
            <a:pPr marL="285750" indent="-285750">
              <a:lnSpc>
                <a:spcPct val="150000"/>
              </a:lnSpc>
              <a:buFont typeface="Arial" panose="020B0604020202090204" pitchFamily="34" charset="0"/>
              <a:buChar char="•"/>
            </a:pPr>
            <a:r>
              <a:rPr lang="en-US" dirty="0"/>
              <a:t>MindSpore community</a:t>
            </a:r>
            <a:r>
              <a:rPr dirty="0"/>
              <a:t> meetings involve participation by industry competitors, and it is the intention of the </a:t>
            </a:r>
            <a:r>
              <a:rPr lang="en-US" dirty="0"/>
              <a:t>MindSpore community</a:t>
            </a:r>
            <a:r>
              <a:rPr dirty="0"/>
              <a:t> to conduct all of its activities in accordance with applicable antitrust and competition laws. It is therefore extremely important that attendees adhere to meeting agendas, and be aware of, and not participate in, any activities that are prohibited under applicable antitrust and competition laws </a:t>
            </a:r>
            <a:r>
              <a:rPr lang="en-US" dirty="0"/>
              <a:t>in the member representative's nation or state</a:t>
            </a:r>
            <a:r>
              <a:rPr dirty="0"/>
              <a:t>.</a:t>
            </a:r>
            <a:endParaRPr dirty="0"/>
          </a:p>
        </p:txBody>
      </p:sp>
    </p:spTree>
    <p:custDataLst>
      <p:tags r:id="rId3"/>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60350"/>
            <a:ext cx="1766570" cy="118745"/>
          </a:xfrm>
          <a:prstGeom prst="rect">
            <a:avLst/>
          </a:prstGeom>
          <a:solidFill>
            <a:srgbClr val="007CB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573405"/>
            <a:ext cx="1529080" cy="118745"/>
          </a:xfrm>
          <a:prstGeom prst="rect">
            <a:avLst/>
          </a:prstGeom>
          <a:solidFill>
            <a:srgbClr val="8BC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869950"/>
            <a:ext cx="1240155" cy="102235"/>
          </a:xfrm>
          <a:prstGeom prst="rect">
            <a:avLst/>
          </a:prstGeom>
          <a:solidFill>
            <a:srgbClr val="7ECB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Logo 2"/>
          <p:cNvPicPr>
            <a:picLocks noChangeAspect="1"/>
          </p:cNvPicPr>
          <p:nvPr/>
        </p:nvPicPr>
        <p:blipFill>
          <a:blip r:embed="rId1"/>
          <a:stretch>
            <a:fillRect/>
          </a:stretch>
        </p:blipFill>
        <p:spPr>
          <a:xfrm>
            <a:off x="10451465" y="59055"/>
            <a:ext cx="1671955" cy="1407795"/>
          </a:xfrm>
          <a:prstGeom prst="rect">
            <a:avLst/>
          </a:prstGeom>
        </p:spPr>
      </p:pic>
      <p:sp>
        <p:nvSpPr>
          <p:cNvPr id="40" name="文本框 39"/>
          <p:cNvSpPr txBox="1"/>
          <p:nvPr>
            <p:custDataLst>
              <p:tags r:id="rId2"/>
            </p:custDataLst>
          </p:nvPr>
        </p:nvSpPr>
        <p:spPr>
          <a:xfrm>
            <a:off x="675640" y="485775"/>
            <a:ext cx="4944110" cy="1400810"/>
          </a:xfrm>
          <a:prstGeom prst="rect">
            <a:avLst/>
          </a:prstGeom>
          <a:noFill/>
        </p:spPr>
        <p:txBody>
          <a:bodyPr wrap="square" lIns="90000" tIns="46800" rIns="90000" bIns="0" anchor="ctr" anchorCtr="0">
            <a:normAutofit/>
          </a:bodyPr>
          <a:p>
            <a:pPr algn="l" fontAlgn="auto">
              <a:lnSpc>
                <a:spcPct val="120000"/>
              </a:lnSpc>
            </a:pPr>
            <a:r>
              <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rPr>
              <a:t>MindSpore Useful Information</a:t>
            </a:r>
            <a:endPar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endParaRPr>
          </a:p>
        </p:txBody>
      </p:sp>
      <p:sp>
        <p:nvSpPr>
          <p:cNvPr id="3" name="文本框 1"/>
          <p:cNvSpPr txBox="1"/>
          <p:nvPr/>
        </p:nvSpPr>
        <p:spPr>
          <a:xfrm>
            <a:off x="523875" y="1364615"/>
            <a:ext cx="11447780" cy="5354320"/>
          </a:xfrm>
          <a:prstGeom prst="rect">
            <a:avLst/>
          </a:prstGeom>
          <a:noFill/>
        </p:spPr>
        <p:txBody>
          <a:bodyPr wrap="square" rtlCol="0">
            <a:spAutoFit/>
          </a:bodyPr>
          <a:p>
            <a:pPr marL="285750" indent="-285750">
              <a:lnSpc>
                <a:spcPct val="150000"/>
              </a:lnSpc>
              <a:buFont typeface="Arial" panose="020B0604020202090204" pitchFamily="34" charset="0"/>
              <a:buChar char="•"/>
            </a:pPr>
            <a:r>
              <a:rPr lang="en-US" altLang="zh-CN" dirty="0"/>
              <a:t>Web site: </a:t>
            </a:r>
            <a:r>
              <a:rPr lang="en-US" altLang="zh-CN" dirty="0">
                <a:solidFill>
                  <a:schemeClr val="accent1"/>
                </a:solidFill>
                <a:effectLst>
                  <a:outerShdw blurRad="38100" dist="25400" dir="5400000" algn="ctr" rotWithShape="0">
                    <a:srgbClr val="6E747A">
                      <a:alpha val="43000"/>
                    </a:srgbClr>
                  </a:outerShdw>
                </a:effectLst>
              </a:rPr>
              <a:t>www.mindspore.cn (Chinese/English Display)</a:t>
            </a:r>
            <a:endParaRPr lang="en-US" altLang="zh-CN" dirty="0"/>
          </a:p>
          <a:p>
            <a:pPr marL="285750" indent="-285750">
              <a:lnSpc>
                <a:spcPct val="150000"/>
              </a:lnSpc>
              <a:buFont typeface="Arial" panose="020B0604020202090204" pitchFamily="34" charset="0"/>
              <a:buChar char="•"/>
            </a:pPr>
            <a:r>
              <a:rPr lang="en-US" altLang="zh-CN" dirty="0"/>
              <a:t>Gitee: </a:t>
            </a:r>
            <a:r>
              <a:rPr lang="en-US" altLang="zh-CN" dirty="0">
                <a:solidFill>
                  <a:schemeClr val="accent1"/>
                </a:solidFill>
                <a:effectLst>
                  <a:outerShdw blurRad="38100" dist="25400" dir="5400000" algn="ctr" rotWithShape="0">
                    <a:srgbClr val="6E747A">
                      <a:alpha val="43000"/>
                    </a:srgbClr>
                  </a:outerShdw>
                </a:effectLst>
              </a:rPr>
              <a:t>gitee.com/mindspore </a:t>
            </a:r>
            <a:r>
              <a:rPr lang="en-US" altLang="zh-CN" dirty="0"/>
              <a:t>GitHub: </a:t>
            </a:r>
            <a:r>
              <a:rPr lang="en-US" altLang="zh-CN" dirty="0">
                <a:solidFill>
                  <a:schemeClr val="accent1"/>
                </a:solidFill>
                <a:effectLst>
                  <a:outerShdw blurRad="38100" dist="25400" dir="5400000" algn="ctr" rotWithShape="0">
                    <a:srgbClr val="6E747A">
                      <a:alpha val="43000"/>
                    </a:srgbClr>
                  </a:outerShdw>
                </a:effectLst>
              </a:rPr>
              <a:t>github.com/mindspore-ai </a:t>
            </a:r>
            <a:r>
              <a:rPr lang="en-US" altLang="zh-CN" dirty="0"/>
              <a:t>Slack: </a:t>
            </a:r>
            <a:r>
              <a:rPr lang="en-US" altLang="zh-CN" dirty="0">
                <a:hlinkClick r:id="rId3" action="ppaction://hlinkfile"/>
              </a:rPr>
              <a:t>Join</a:t>
            </a:r>
            <a:endParaRPr lang="en-US" altLang="zh-CN" dirty="0">
              <a:solidFill>
                <a:schemeClr val="accent1"/>
              </a:solidFill>
              <a:effectLst>
                <a:outerShdw blurRad="38100" dist="25400" dir="5400000" algn="ctr" rotWithShape="0">
                  <a:srgbClr val="6E747A">
                    <a:alpha val="43000"/>
                  </a:srgbClr>
                </a:outerShdw>
              </a:effectLst>
            </a:endParaRPr>
          </a:p>
          <a:p>
            <a:pPr marL="285750" indent="-285750">
              <a:lnSpc>
                <a:spcPct val="150000"/>
              </a:lnSpc>
              <a:buFont typeface="Arial" panose="020B0604020202090204" pitchFamily="34" charset="0"/>
              <a:buChar char="•"/>
            </a:pPr>
            <a:r>
              <a:rPr lang="en-US" altLang="zh-CN" dirty="0"/>
              <a:t>IRC:</a:t>
            </a:r>
            <a:r>
              <a:rPr lang="en-US" altLang="zh-CN" dirty="0">
                <a:solidFill>
                  <a:schemeClr val="accent1"/>
                </a:solidFill>
                <a:effectLst>
                  <a:outerShdw blurRad="38100" dist="25400" dir="5400000" algn="ctr" rotWithShape="0">
                    <a:srgbClr val="6E747A">
                      <a:alpha val="43000"/>
                    </a:srgbClr>
                  </a:outerShdw>
                </a:effectLst>
              </a:rPr>
              <a:t> #mindspore-tsc (for meeting logs only) </a:t>
            </a:r>
            <a:r>
              <a:rPr lang="en-US" altLang="zh-CN" dirty="0"/>
              <a:t>Conference</a:t>
            </a:r>
            <a:r>
              <a:rPr lang="en-US" altLang="zh-CN" dirty="0">
                <a:solidFill>
                  <a:schemeClr val="accent1"/>
                </a:solidFill>
                <a:effectLst>
                  <a:outerShdw blurRad="38100" dist="25400" dir="5400000" algn="ctr" rotWithShape="0">
                    <a:srgbClr val="6E747A">
                      <a:alpha val="43000"/>
                    </a:srgbClr>
                  </a:outerShdw>
                </a:effectLst>
              </a:rPr>
              <a:t>: https://meet.jit.si/MindSporeTSC</a:t>
            </a:r>
            <a:endParaRPr lang="en-US" altLang="zh-CN" dirty="0"/>
          </a:p>
          <a:p>
            <a:pPr marL="0" lvl="1" indent="-285750">
              <a:lnSpc>
                <a:spcPct val="150000"/>
              </a:lnSpc>
              <a:buFont typeface="Arial" panose="020B0604020202090204" pitchFamily="34" charset="0"/>
              <a:buChar char="•"/>
            </a:pPr>
            <a:r>
              <a:rPr lang="en-US" altLang="zh-CN" dirty="0"/>
              <a:t>Mail Lists: </a:t>
            </a:r>
            <a:r>
              <a:rPr lang="en-US" altLang="zh-CN" dirty="0">
                <a:solidFill>
                  <a:schemeClr val="accent1"/>
                </a:solidFill>
                <a:effectLst>
                  <a:outerShdw blurRad="38100" dist="25400" dir="5400000" algn="ctr" rotWithShape="0">
                    <a:srgbClr val="6E747A">
                      <a:alpha val="43000"/>
                    </a:srgbClr>
                  </a:outerShdw>
                </a:effectLst>
                <a:sym typeface="+mn-ea"/>
              </a:rPr>
              <a:t>https://mailweb.mindspore.cn/postorius/lists/mindspore-tsc.mindspore.cn/</a:t>
            </a:r>
            <a:endParaRPr lang="en-US" altLang="zh-CN" dirty="0"/>
          </a:p>
          <a:p>
            <a:pPr marL="285750" indent="-285750">
              <a:lnSpc>
                <a:spcPct val="150000"/>
              </a:lnSpc>
              <a:buFont typeface="Arial" panose="020B0604020202090204" pitchFamily="34" charset="0"/>
              <a:buChar char="•"/>
            </a:pPr>
            <a:r>
              <a:rPr lang="en-US" altLang="zh-CN" dirty="0"/>
              <a:t>Logo: </a:t>
            </a:r>
            <a:endParaRPr lang="en-US" altLang="zh-CN" dirty="0"/>
          </a:p>
          <a:p>
            <a:pPr marL="742950" lvl="1" indent="-285750">
              <a:lnSpc>
                <a:spcPct val="150000"/>
              </a:lnSpc>
              <a:buFont typeface="Wingdings" panose="05000000000000000000" charset="0"/>
              <a:buChar char=""/>
            </a:pPr>
            <a:r>
              <a:rPr lang="en-US" altLang="zh-CN" dirty="0">
                <a:solidFill>
                  <a:schemeClr val="accent1"/>
                </a:solidFill>
                <a:effectLst>
                  <a:outerShdw blurRad="38100" dist="25400" dir="5400000" algn="ctr" rotWithShape="0">
                    <a:srgbClr val="6E747A">
                      <a:alpha val="43000"/>
                    </a:srgbClr>
                  </a:outerShdw>
                </a:effectLst>
              </a:rPr>
              <a:t>https://gitee.com/mindspore/community/blob/master/MindSpore-logo.png</a:t>
            </a:r>
            <a:endParaRPr lang="en-US" altLang="zh-CN" dirty="0">
              <a:solidFill>
                <a:schemeClr val="accent1"/>
              </a:solidFill>
              <a:effectLst>
                <a:outerShdw blurRad="38100" dist="25400" dir="5400000" algn="ctr" rotWithShape="0">
                  <a:srgbClr val="6E747A">
                    <a:alpha val="43000"/>
                  </a:srgbClr>
                </a:outerShdw>
              </a:effectLst>
            </a:endParaRPr>
          </a:p>
          <a:p>
            <a:pPr marL="742950" lvl="1" indent="-285750">
              <a:lnSpc>
                <a:spcPct val="150000"/>
              </a:lnSpc>
              <a:buFont typeface="Wingdings" panose="05000000000000000000" charset="0"/>
              <a:buChar char=""/>
            </a:pPr>
            <a:r>
              <a:rPr lang="en-US" altLang="zh-CN" dirty="0">
                <a:solidFill>
                  <a:schemeClr val="accent1"/>
                </a:solidFill>
                <a:effectLst>
                  <a:outerShdw blurRad="38100" dist="25400" dir="5400000" algn="ctr" rotWithShape="0">
                    <a:srgbClr val="6E747A">
                      <a:alpha val="43000"/>
                    </a:srgbClr>
                  </a:outerShdw>
                </a:effectLst>
              </a:rPr>
              <a:t>https://github.com/mindspore-ai/community/blob/master/MindSpore-logo.png</a:t>
            </a:r>
            <a:endParaRPr lang="en-US" altLang="zh-CN" dirty="0">
              <a:solidFill>
                <a:schemeClr val="accent1"/>
              </a:solidFill>
              <a:effectLst>
                <a:outerShdw blurRad="38100" dist="25400" dir="5400000" algn="ctr" rotWithShape="0">
                  <a:srgbClr val="6E747A">
                    <a:alpha val="43000"/>
                  </a:srgbClr>
                </a:outerShdw>
              </a:effectLst>
            </a:endParaRPr>
          </a:p>
          <a:p>
            <a:pPr marL="285750" indent="-285750">
              <a:lnSpc>
                <a:spcPct val="150000"/>
              </a:lnSpc>
              <a:buFont typeface="Arial" panose="020B0604020202090204" pitchFamily="34" charset="0"/>
              <a:buChar char="•"/>
            </a:pPr>
            <a:r>
              <a:rPr lang="en-US" altLang="zh-CN" dirty="0"/>
              <a:t>Presentation Template: </a:t>
            </a:r>
            <a:endParaRPr lang="en-US" altLang="zh-CN" dirty="0"/>
          </a:p>
          <a:p>
            <a:pPr marL="742950" lvl="1" indent="-285750">
              <a:lnSpc>
                <a:spcPct val="150000"/>
              </a:lnSpc>
              <a:buFont typeface="Wingdings" panose="05000000000000000000" charset="0"/>
              <a:buChar char=""/>
            </a:pPr>
            <a:r>
              <a:rPr lang="en-US" altLang="zh-CN" dirty="0">
                <a:solidFill>
                  <a:schemeClr val="accent1"/>
                </a:solidFill>
                <a:effectLst>
                  <a:outerShdw blurRad="38100" dist="25400" dir="5400000" algn="ctr" rotWithShape="0">
                    <a:srgbClr val="6E747A">
                      <a:alpha val="43000"/>
                    </a:srgbClr>
                  </a:outerShdw>
                </a:effectLst>
              </a:rPr>
              <a:t>https://gitee.com/mindspore/community/tree/master/slides</a:t>
            </a:r>
            <a:endParaRPr lang="en-US" altLang="zh-CN" dirty="0">
              <a:solidFill>
                <a:schemeClr val="accent1"/>
              </a:solidFill>
              <a:effectLst>
                <a:outerShdw blurRad="38100" dist="25400" dir="5400000" algn="ctr" rotWithShape="0">
                  <a:srgbClr val="6E747A">
                    <a:alpha val="43000"/>
                  </a:srgbClr>
                </a:outerShdw>
              </a:effectLst>
            </a:endParaRPr>
          </a:p>
          <a:p>
            <a:pPr marL="742950" lvl="1" indent="-285750">
              <a:lnSpc>
                <a:spcPct val="150000"/>
              </a:lnSpc>
              <a:buFont typeface="Wingdings" panose="05000000000000000000" charset="0"/>
              <a:buChar char=""/>
            </a:pPr>
            <a:r>
              <a:rPr lang="en-US" altLang="zh-CN" dirty="0">
                <a:solidFill>
                  <a:schemeClr val="accent1"/>
                </a:solidFill>
                <a:effectLst>
                  <a:outerShdw blurRad="38100" dist="25400" dir="5400000" algn="ctr" rotWithShape="0">
                    <a:srgbClr val="6E747A">
                      <a:alpha val="43000"/>
                    </a:srgbClr>
                  </a:outerShdw>
                </a:effectLst>
              </a:rPr>
              <a:t>https://github.com/mindspore-ai/community/tree/master/slides</a:t>
            </a:r>
            <a:endParaRPr lang="en-US" altLang="zh-CN" dirty="0"/>
          </a:p>
          <a:p>
            <a:pPr marL="285750" indent="-285750">
              <a:buFont typeface="Arial" panose="020B0604020202090204" pitchFamily="34" charset="0"/>
              <a:buChar char="•"/>
            </a:pPr>
            <a:r>
              <a:rPr lang="en-US" altLang="zh-CN" dirty="0"/>
              <a:t>Charter:</a:t>
            </a:r>
            <a:endParaRPr lang="en-US" altLang="zh-CN" dirty="0"/>
          </a:p>
          <a:p>
            <a:pPr marL="742950" lvl="1" indent="-285750" algn="l">
              <a:lnSpc>
                <a:spcPct val="150000"/>
              </a:lnSpc>
              <a:buFont typeface="Wingdings" panose="05000000000000000000" charset="0"/>
              <a:buChar char=""/>
            </a:pPr>
            <a:r>
              <a:rPr lang="en-US" altLang="zh-CN" dirty="0">
                <a:solidFill>
                  <a:schemeClr val="accent1"/>
                </a:solidFill>
                <a:effectLst>
                  <a:outerShdw blurRad="38100" dist="25400" dir="5400000" algn="ctr" rotWithShape="0">
                    <a:srgbClr val="6E747A">
                      <a:alpha val="43000"/>
                    </a:srgbClr>
                  </a:outerShdw>
                </a:effectLst>
              </a:rPr>
              <a:t>https://gitee.com/mindspore/community/blob/master/governance.md</a:t>
            </a:r>
            <a:endParaRPr lang="en-US" altLang="zh-CN" dirty="0">
              <a:solidFill>
                <a:schemeClr val="accent1"/>
              </a:solidFill>
              <a:effectLst>
                <a:outerShdw blurRad="38100" dist="25400" dir="5400000" algn="ctr" rotWithShape="0">
                  <a:srgbClr val="6E747A">
                    <a:alpha val="43000"/>
                  </a:srgbClr>
                </a:outerShdw>
              </a:effectLst>
            </a:endParaRPr>
          </a:p>
          <a:p>
            <a:pPr marL="742950" lvl="1" indent="-285750" algn="l">
              <a:lnSpc>
                <a:spcPct val="150000"/>
              </a:lnSpc>
              <a:buFont typeface="Wingdings" panose="05000000000000000000" charset="0"/>
              <a:buChar char=""/>
            </a:pPr>
            <a:r>
              <a:rPr lang="en-US" altLang="zh-CN" dirty="0">
                <a:solidFill>
                  <a:schemeClr val="accent1"/>
                </a:solidFill>
                <a:effectLst>
                  <a:outerShdw blurRad="38100" dist="25400" dir="5400000" algn="ctr" rotWithShape="0">
                    <a:srgbClr val="6E747A">
                      <a:alpha val="43000"/>
                    </a:srgbClr>
                  </a:outerShdw>
                </a:effectLst>
              </a:rPr>
              <a:t>https://github.com/mindspore-ai/community/blob/master/governance.md</a:t>
            </a:r>
            <a:endParaRPr lang="en-US" altLang="zh-CN" dirty="0">
              <a:solidFill>
                <a:schemeClr val="accent1"/>
              </a:solidFill>
              <a:effectLst>
                <a:outerShdw blurRad="38100" dist="25400" dir="5400000" algn="ctr" rotWithShape="0">
                  <a:srgbClr val="6E747A">
                    <a:alpha val="43000"/>
                  </a:srgbClr>
                </a:outerShdw>
              </a:effectLst>
            </a:endParaRPr>
          </a:p>
        </p:txBody>
      </p:sp>
    </p:spTree>
    <p:custDataLst>
      <p:tags r:id="rId4"/>
    </p:custData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60350"/>
            <a:ext cx="1766570" cy="118745"/>
          </a:xfrm>
          <a:prstGeom prst="rect">
            <a:avLst/>
          </a:prstGeom>
          <a:solidFill>
            <a:srgbClr val="007CB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573405"/>
            <a:ext cx="1529080" cy="118745"/>
          </a:xfrm>
          <a:prstGeom prst="rect">
            <a:avLst/>
          </a:prstGeom>
          <a:solidFill>
            <a:srgbClr val="8BC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869950"/>
            <a:ext cx="1240155" cy="102235"/>
          </a:xfrm>
          <a:prstGeom prst="rect">
            <a:avLst/>
          </a:prstGeom>
          <a:solidFill>
            <a:srgbClr val="7ECB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Logo 2"/>
          <p:cNvPicPr>
            <a:picLocks noChangeAspect="1"/>
          </p:cNvPicPr>
          <p:nvPr/>
        </p:nvPicPr>
        <p:blipFill>
          <a:blip r:embed="rId1"/>
          <a:stretch>
            <a:fillRect/>
          </a:stretch>
        </p:blipFill>
        <p:spPr>
          <a:xfrm>
            <a:off x="10451465" y="59055"/>
            <a:ext cx="1671955" cy="1407795"/>
          </a:xfrm>
          <a:prstGeom prst="rect">
            <a:avLst/>
          </a:prstGeom>
        </p:spPr>
      </p:pic>
      <p:sp>
        <p:nvSpPr>
          <p:cNvPr id="40" name="文本框 39"/>
          <p:cNvSpPr txBox="1"/>
          <p:nvPr>
            <p:custDataLst>
              <p:tags r:id="rId2"/>
            </p:custDataLst>
          </p:nvPr>
        </p:nvSpPr>
        <p:spPr>
          <a:xfrm>
            <a:off x="675640" y="618490"/>
            <a:ext cx="4944110" cy="1400810"/>
          </a:xfrm>
          <a:prstGeom prst="rect">
            <a:avLst/>
          </a:prstGeom>
          <a:noFill/>
        </p:spPr>
        <p:txBody>
          <a:bodyPr wrap="square" lIns="90000" tIns="46800" rIns="90000" bIns="0" anchor="ctr" anchorCtr="0">
            <a:normAutofit/>
          </a:bodyPr>
          <a:p>
            <a:pPr algn="l" fontAlgn="auto">
              <a:lnSpc>
                <a:spcPct val="120000"/>
              </a:lnSpc>
            </a:pPr>
            <a:r>
              <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rPr>
              <a:t>Agenda</a:t>
            </a:r>
            <a:endPar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endParaRPr>
          </a:p>
        </p:txBody>
      </p:sp>
      <p:sp>
        <p:nvSpPr>
          <p:cNvPr id="3" name="文本框 1"/>
          <p:cNvSpPr txBox="1"/>
          <p:nvPr/>
        </p:nvSpPr>
        <p:spPr>
          <a:xfrm>
            <a:off x="539115" y="1677035"/>
            <a:ext cx="11447780" cy="3138170"/>
          </a:xfrm>
          <a:prstGeom prst="rect">
            <a:avLst/>
          </a:prstGeom>
          <a:noFill/>
        </p:spPr>
        <p:txBody>
          <a:bodyPr wrap="square" rtlCol="0">
            <a:spAutoFit/>
          </a:bodyPr>
          <a:p>
            <a:pPr marL="285750" indent="-285750">
              <a:lnSpc>
                <a:spcPct val="150000"/>
              </a:lnSpc>
              <a:buFont typeface="Arial" panose="020B0604020202090204" pitchFamily="34" charset="0"/>
              <a:buChar char="•"/>
            </a:pPr>
            <a:r>
              <a:rPr lang="en-US" altLang="zh-CN" sz="2400" dirty="0"/>
              <a:t>Roll Call</a:t>
            </a:r>
            <a:endParaRPr lang="en-US" altLang="zh-CN" sz="2400" dirty="0"/>
          </a:p>
          <a:p>
            <a:pPr marL="285750" indent="-285750">
              <a:lnSpc>
                <a:spcPct val="150000"/>
              </a:lnSpc>
              <a:buFont typeface="Arial" panose="020B0604020202090204" pitchFamily="34" charset="0"/>
              <a:buChar char="•"/>
            </a:pPr>
            <a:r>
              <a:rPr lang="en-US" altLang="zh-CN" sz="2400" dirty="0"/>
              <a:t>Community Progress Update</a:t>
            </a:r>
            <a:endParaRPr lang="en-US" altLang="zh-CN" sz="2400" dirty="0"/>
          </a:p>
          <a:p>
            <a:pPr marL="285750" indent="-285750">
              <a:lnSpc>
                <a:spcPct val="150000"/>
              </a:lnSpc>
              <a:buFont typeface="Arial" panose="020B0604020202090204" pitchFamily="34" charset="0"/>
              <a:buChar char="•"/>
            </a:pPr>
            <a:r>
              <a:rPr lang="en-US" altLang="zh-CN" sz="2400" dirty="0"/>
              <a:t>Governance Charter Review</a:t>
            </a:r>
            <a:endParaRPr lang="en-US" altLang="zh-CN" sz="2400" dirty="0"/>
          </a:p>
          <a:p>
            <a:pPr marL="285750" indent="-285750">
              <a:lnSpc>
                <a:spcPct val="150000"/>
              </a:lnSpc>
              <a:buFont typeface="Arial" panose="020B0604020202090204" pitchFamily="34" charset="0"/>
              <a:buChar char="•"/>
            </a:pPr>
            <a:r>
              <a:rPr lang="en-US" altLang="zh-CN" sz="2400" dirty="0"/>
              <a:t>SIG/WG Report Pipeline</a:t>
            </a:r>
            <a:endParaRPr lang="en-US" altLang="zh-CN" sz="2400" dirty="0"/>
          </a:p>
          <a:p>
            <a:pPr marL="285750" indent="-285750">
              <a:lnSpc>
                <a:spcPct val="150000"/>
              </a:lnSpc>
              <a:buFont typeface="Arial" panose="020B0604020202090204" pitchFamily="34" charset="0"/>
              <a:buChar char="•"/>
            </a:pPr>
            <a:r>
              <a:rPr lang="en-US" altLang="zh-CN" sz="2400" dirty="0"/>
              <a:t>Operational Matters</a:t>
            </a:r>
            <a:endParaRPr lang="en-US" altLang="zh-CN" dirty="0"/>
          </a:p>
          <a:p>
            <a:pPr marL="285750" indent="-285750">
              <a:buFont typeface="Arial" panose="020B0604020202090204" pitchFamily="34" charset="0"/>
              <a:buChar char="•"/>
            </a:pPr>
            <a:endParaRPr lang="zh-CN" altLang="en-US" dirty="0"/>
          </a:p>
        </p:txBody>
      </p:sp>
    </p:spTree>
    <p:custDataLst>
      <p:tags r:id="rId3"/>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60350"/>
            <a:ext cx="1766570" cy="118745"/>
          </a:xfrm>
          <a:prstGeom prst="rect">
            <a:avLst/>
          </a:prstGeom>
          <a:solidFill>
            <a:srgbClr val="007CB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573405"/>
            <a:ext cx="1529080" cy="118745"/>
          </a:xfrm>
          <a:prstGeom prst="rect">
            <a:avLst/>
          </a:prstGeom>
          <a:solidFill>
            <a:srgbClr val="8BC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869950"/>
            <a:ext cx="1240155" cy="102235"/>
          </a:xfrm>
          <a:prstGeom prst="rect">
            <a:avLst/>
          </a:prstGeom>
          <a:solidFill>
            <a:srgbClr val="7ECB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Logo 2"/>
          <p:cNvPicPr>
            <a:picLocks noChangeAspect="1"/>
          </p:cNvPicPr>
          <p:nvPr/>
        </p:nvPicPr>
        <p:blipFill>
          <a:blip r:embed="rId1"/>
          <a:stretch>
            <a:fillRect/>
          </a:stretch>
        </p:blipFill>
        <p:spPr>
          <a:xfrm>
            <a:off x="10875010" y="59055"/>
            <a:ext cx="1248410" cy="1050925"/>
          </a:xfrm>
          <a:prstGeom prst="rect">
            <a:avLst/>
          </a:prstGeom>
        </p:spPr>
      </p:pic>
      <p:sp>
        <p:nvSpPr>
          <p:cNvPr id="40" name="文本框 39"/>
          <p:cNvSpPr txBox="1"/>
          <p:nvPr>
            <p:custDataLst>
              <p:tags r:id="rId2"/>
            </p:custDataLst>
          </p:nvPr>
        </p:nvSpPr>
        <p:spPr>
          <a:xfrm>
            <a:off x="4064000" y="22225"/>
            <a:ext cx="4064635" cy="669925"/>
          </a:xfrm>
          <a:prstGeom prst="rect">
            <a:avLst/>
          </a:prstGeom>
          <a:noFill/>
        </p:spPr>
        <p:txBody>
          <a:bodyPr wrap="square" lIns="90000" tIns="46800" rIns="90000" bIns="0" anchor="ctr" anchorCtr="0">
            <a:normAutofit fontScale="70000"/>
          </a:bodyPr>
          <a:p>
            <a:pPr algn="ctr" fontAlgn="auto">
              <a:lnSpc>
                <a:spcPct val="120000"/>
              </a:lnSpc>
            </a:pPr>
            <a:r>
              <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rPr>
              <a:t>Roll Call</a:t>
            </a:r>
            <a:endPar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endParaRPr>
          </a:p>
          <a:p>
            <a:pPr algn="ctr" fontAlgn="auto">
              <a:lnSpc>
                <a:spcPct val="120000"/>
              </a:lnSpc>
            </a:pPr>
            <a:r>
              <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rPr>
              <a:t>(First name alphabetically ordered)</a:t>
            </a:r>
            <a:endPar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endParaRPr>
          </a:p>
        </p:txBody>
      </p:sp>
      <p:graphicFrame>
        <p:nvGraphicFramePr>
          <p:cNvPr id="4" name="Google Shape;174;p28"/>
          <p:cNvGraphicFramePr/>
          <p:nvPr/>
        </p:nvGraphicFramePr>
        <p:xfrm>
          <a:off x="894715" y="1089660"/>
          <a:ext cx="10401935" cy="5625465"/>
        </p:xfrm>
        <a:graphic>
          <a:graphicData uri="http://schemas.openxmlformats.org/drawingml/2006/table">
            <a:tbl>
              <a:tblPr>
                <a:noFill/>
                <a:tableStyleId>{BDED690D-9EA0-4C17-9B05-5A656CF0DD50}</a:tableStyleId>
              </a:tblPr>
              <a:tblGrid>
                <a:gridCol w="8363585"/>
                <a:gridCol w="2038350"/>
              </a:tblGrid>
              <a:tr h="367665">
                <a:tc>
                  <a:txBody>
                    <a:bodyPr/>
                    <a:p>
                      <a:pPr marL="0" lvl="0" indent="0" algn="l" rtl="0">
                        <a:lnSpc>
                          <a:spcPct val="115000"/>
                        </a:lnSpc>
                        <a:spcBef>
                          <a:spcPts val="0"/>
                        </a:spcBef>
                        <a:spcAft>
                          <a:spcPts val="0"/>
                        </a:spcAft>
                        <a:buNone/>
                      </a:pPr>
                      <a:r>
                        <a:rPr lang="en-US" b="1" u="sng">
                          <a:latin typeface="Times New Roman" panose="02020503050405090304"/>
                          <a:ea typeface="Times New Roman" panose="02020503050405090304"/>
                          <a:cs typeface="Times New Roman" panose="02020503050405090304"/>
                          <a:sym typeface="Times New Roman" panose="02020503050405090304"/>
                        </a:rPr>
                        <a:t>Affiliation</a:t>
                      </a:r>
                      <a:endParaRPr lang="en-US" b="1" u="sng">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US" b="1" u="sng">
                          <a:latin typeface="Times New Roman" panose="02020503050405090304"/>
                          <a:ea typeface="Times New Roman" panose="02020503050405090304"/>
                          <a:cs typeface="Times New Roman" panose="02020503050405090304"/>
                          <a:sym typeface="Times New Roman" panose="02020503050405090304"/>
                        </a:rPr>
                        <a:t>TSC Member</a:t>
                      </a:r>
                      <a:endParaRPr lang="en-US" b="1" u="sng">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r>
              <a:tr h="257175">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University of Edinburgh</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GB">
                          <a:latin typeface="Times New Roman" panose="02020503050405090304"/>
                          <a:ea typeface="Times New Roman" panose="02020503050405090304"/>
                          <a:cs typeface="Times New Roman" panose="02020503050405090304"/>
                          <a:sym typeface="Times New Roman" panose="02020503050405090304"/>
                        </a:rPr>
                        <a:t>Amos Storkey</a:t>
                      </a:r>
                      <a:endParaRPr 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D5D3D1"/>
                      </a:solidFill>
                      <a:prstDash val="solid"/>
                      <a:round/>
                      <a:headEnd type="none" w="sm" len="sm"/>
                      <a:tailEnd type="none" w="sm" len="sm"/>
                    </a:lnB>
                    <a:solidFill>
                      <a:srgbClr val="FFFFFF"/>
                    </a:solidFill>
                  </a:tcPr>
                </a:tc>
              </a:tr>
              <a:tr h="257175">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Conic AI Technology</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D5D3D1"/>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Han Xiao</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D5D3D1"/>
                      </a:solidFill>
                      <a:prstDash val="solid"/>
                      <a:round/>
                      <a:headEnd type="none" w="sm" len="sm"/>
                      <a:tailEnd type="none" w="sm" len="sm"/>
                    </a:lnL>
                    <a:lnR w="9525" cap="flat" cmpd="sng">
                      <a:solidFill>
                        <a:srgbClr val="D5D3D1"/>
                      </a:solidFill>
                      <a:prstDash val="solid"/>
                      <a:round/>
                      <a:headEnd type="none" w="sm" len="sm"/>
                      <a:tailEnd type="none" w="sm" len="sm"/>
                    </a:lnR>
                    <a:lnT w="9525" cap="flat" cmpd="sng">
                      <a:solidFill>
                        <a:srgbClr val="D5D3D1"/>
                      </a:solidFill>
                      <a:prstDash val="solid"/>
                      <a:round/>
                      <a:headEnd type="none" w="sm" len="sm"/>
                      <a:tailEnd type="none" w="sm" len="sm"/>
                    </a:lnT>
                    <a:lnB w="9525" cap="flat" cmpd="sng">
                      <a:solidFill>
                        <a:srgbClr val="D5D3D1"/>
                      </a:solidFill>
                      <a:prstDash val="solid"/>
                      <a:round/>
                      <a:headEnd type="none" w="sm" len="sm"/>
                      <a:tailEnd type="none" w="sm" len="sm"/>
                    </a:lnB>
                    <a:solidFill>
                      <a:srgbClr val="FFFFFF"/>
                    </a:solidFill>
                  </a:tcPr>
                </a:tc>
              </a:tr>
              <a:tr h="257175">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ICBC's Big Data and Artificial Intelligence Lab</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D5D3D1"/>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Jianjun Chen</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D5D3D1"/>
                      </a:solidFill>
                      <a:prstDash val="solid"/>
                      <a:round/>
                      <a:headEnd type="none" w="sm" len="sm"/>
                      <a:tailEnd type="none" w="sm" len="sm"/>
                    </a:lnL>
                    <a:lnR w="9525" cap="flat" cmpd="sng">
                      <a:solidFill>
                        <a:srgbClr val="D5D3D1"/>
                      </a:solidFill>
                      <a:prstDash val="solid"/>
                      <a:round/>
                      <a:headEnd type="none" w="sm" len="sm"/>
                      <a:tailEnd type="none" w="sm" len="sm"/>
                    </a:lnR>
                    <a:lnT w="9525" cap="flat" cmpd="sng">
                      <a:solidFill>
                        <a:srgbClr val="D5D3D1"/>
                      </a:solidFill>
                      <a:prstDash val="solid"/>
                      <a:round/>
                      <a:headEnd type="none" w="sm" len="sm"/>
                      <a:tailEnd type="none" w="sm" len="sm"/>
                    </a:lnT>
                    <a:lnB w="9525" cap="flat" cmpd="sng">
                      <a:solidFill>
                        <a:srgbClr val="D5D3D1"/>
                      </a:solidFill>
                      <a:prstDash val="solid"/>
                      <a:round/>
                      <a:headEnd type="none" w="sm" len="sm"/>
                      <a:tailEnd type="none" w="sm" len="sm"/>
                    </a:lnB>
                    <a:solidFill>
                      <a:srgbClr val="FFFFFF"/>
                    </a:solidFill>
                  </a:tcPr>
                </a:tc>
              </a:tr>
              <a:tr h="257175">
                <a:tc>
                  <a:txBody>
                    <a:bodyPr/>
                    <a:p>
                      <a:pPr marL="0" lvl="0" indent="0" algn="l" rtl="0">
                        <a:lnSpc>
                          <a:spcPct val="115000"/>
                        </a:lnSpc>
                        <a:spcBef>
                          <a:spcPts val="0"/>
                        </a:spcBef>
                        <a:spcAft>
                          <a:spcPts val="0"/>
                        </a:spcAft>
                        <a:buNone/>
                      </a:pPr>
                      <a:r>
                        <a:rPr lang="en-GB">
                          <a:latin typeface="Times New Roman" panose="02020503050405090304"/>
                          <a:ea typeface="Times New Roman" panose="02020503050405090304"/>
                          <a:cs typeface="Times New Roman" panose="02020503050405090304"/>
                          <a:sym typeface="Times New Roman" panose="02020503050405090304"/>
                        </a:rPr>
                        <a:t>Tsinghua University</a:t>
                      </a:r>
                      <a:endParaRPr 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D5D3D1"/>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US">
                          <a:latin typeface="Times New Roman" panose="02020503050405090304"/>
                          <a:ea typeface="Times New Roman" panose="02020503050405090304"/>
                          <a:cs typeface="Times New Roman" panose="02020503050405090304"/>
                          <a:sym typeface="Times New Roman" panose="02020503050405090304"/>
                        </a:rPr>
                        <a:t>Jun Zhu</a:t>
                      </a:r>
                      <a:endParaRPr lang="en-US">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D5D3D1"/>
                      </a:solidFill>
                      <a:prstDash val="solid"/>
                      <a:round/>
                      <a:headEnd type="none" w="sm" len="sm"/>
                      <a:tailEnd type="none" w="sm" len="sm"/>
                    </a:lnL>
                    <a:lnR w="9525" cap="flat" cmpd="sng">
                      <a:solidFill>
                        <a:srgbClr val="D5D3D1"/>
                      </a:solidFill>
                      <a:prstDash val="solid"/>
                      <a:round/>
                      <a:headEnd type="none" w="sm" len="sm"/>
                      <a:tailEnd type="none" w="sm" len="sm"/>
                    </a:lnR>
                    <a:lnT w="9525" cap="flat" cmpd="sng">
                      <a:solidFill>
                        <a:srgbClr val="D5D3D1"/>
                      </a:solidFill>
                      <a:prstDash val="solid"/>
                      <a:round/>
                      <a:headEnd type="none" w="sm" len="sm"/>
                      <a:tailEnd type="none" w="sm" len="sm"/>
                    </a:lnT>
                    <a:lnB w="9525" cap="flat" cmpd="sng">
                      <a:solidFill>
                        <a:srgbClr val="D5D3D1"/>
                      </a:solidFill>
                      <a:prstDash val="solid"/>
                      <a:round/>
                      <a:headEnd type="none" w="sm" len="sm"/>
                      <a:tailEnd type="none" w="sm" len="sm"/>
                    </a:lnB>
                  </a:tcPr>
                </a:tc>
              </a:tr>
              <a:tr h="257175">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University Paris-Sacla</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lgn="ctr">
                      <a:solidFill>
                        <a:srgbClr val="CCCCCC"/>
                      </a:solidFill>
                      <a:prstDash val="solid"/>
                      <a:round/>
                      <a:headEnd type="none" w="sm" len="sm"/>
                      <a:tailEnd type="none" w="sm" len="sm"/>
                    </a:lnR>
                    <a:lnT w="9525" cap="flat" cmpd="sng" algn="ctr">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Joel Falcou</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lgn="ctr">
                      <a:solidFill>
                        <a:srgbClr val="CCCCCC"/>
                      </a:solidFill>
                      <a:prstDash val="solid"/>
                      <a:round/>
                      <a:headEnd type="none" w="sm" len="sm"/>
                      <a:tailEnd type="none" w="sm" len="sm"/>
                    </a:lnL>
                    <a:lnR w="9525" cap="flat" cmpd="sng" algn="ctr">
                      <a:solidFill>
                        <a:srgbClr val="CCCCCC"/>
                      </a:solidFill>
                      <a:prstDash val="solid"/>
                      <a:round/>
                      <a:headEnd type="none" w="sm" len="sm"/>
                      <a:tailEnd type="none" w="sm" len="sm"/>
                    </a:lnR>
                    <a:lnT w="9525" cap="flat" cmpd="sng" algn="ctr">
                      <a:solidFill>
                        <a:srgbClr val="D5D3D1"/>
                      </a:solidFill>
                      <a:prstDash val="solid"/>
                      <a:round/>
                      <a:headEnd type="none" w="sm" len="sm"/>
                      <a:tailEnd type="none" w="sm" len="sm"/>
                    </a:lnT>
                    <a:lnB w="9525" cap="flat" cmpd="sng">
                      <a:solidFill>
                        <a:srgbClr val="CCCCCC"/>
                      </a:solidFill>
                      <a:prstDash val="solid"/>
                      <a:round/>
                      <a:headEnd type="none" w="sm" len="sm"/>
                      <a:tailEnd type="none" w="sm" len="sm"/>
                    </a:lnB>
                  </a:tcPr>
                </a:tc>
              </a:tr>
              <a:tr h="257175">
                <a:tc>
                  <a:txBody>
                    <a:bodyPr/>
                    <a:p>
                      <a:pPr marL="0" lvl="0" indent="0" algn="l" rtl="0">
                        <a:lnSpc>
                          <a:spcPct val="115000"/>
                        </a:lnSpc>
                        <a:spcBef>
                          <a:spcPts val="0"/>
                        </a:spcBef>
                        <a:spcAft>
                          <a:spcPts val="0"/>
                        </a:spcAft>
                        <a:buNone/>
                      </a:pPr>
                      <a:r>
                        <a:rPr lang="en-GB">
                          <a:latin typeface="Times New Roman" panose="02020503050405090304"/>
                          <a:ea typeface="Times New Roman" panose="02020503050405090304"/>
                          <a:cs typeface="Times New Roman" panose="02020503050405090304"/>
                          <a:sym typeface="Times New Roman" panose="02020503050405090304"/>
                        </a:rPr>
                        <a:t>Apulis Technology</a:t>
                      </a:r>
                      <a:endParaRPr 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Jin Li</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r>
              <a:tr h="257175">
                <a:tc>
                  <a:txBody>
                    <a:bodyPr/>
                    <a:p>
                      <a:pPr marL="0" lvl="0" indent="0" algn="l" rtl="0">
                        <a:lnSpc>
                          <a:spcPct val="115000"/>
                        </a:lnSpc>
                        <a:spcBef>
                          <a:spcPts val="0"/>
                        </a:spcBef>
                        <a:spcAft>
                          <a:spcPts val="0"/>
                        </a:spcAft>
                        <a:buNone/>
                      </a:pPr>
                      <a:r>
                        <a:rPr lang="en-US" altLang="en-GB">
                          <a:latin typeface="Times New Roman" panose="02020503050405090304"/>
                          <a:ea typeface="Times New Roman" panose="02020503050405090304"/>
                          <a:cs typeface="Times New Roman" panose="02020503050405090304"/>
                          <a:sym typeface="Times New Roman" panose="02020503050405090304"/>
                        </a:rPr>
                        <a:t>Huawei</a:t>
                      </a:r>
                      <a:endParaRPr lang="en-US" alt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US" altLang="en-GB" dirty="0">
                          <a:latin typeface="Times New Roman" panose="02020503050405090304"/>
                          <a:ea typeface="Times New Roman" panose="02020503050405090304"/>
                          <a:cs typeface="Times New Roman" panose="02020503050405090304"/>
                          <a:sym typeface="Times New Roman" panose="02020503050405090304"/>
                        </a:rPr>
                        <a:t>Lei Chen </a:t>
                      </a:r>
                      <a:r>
                        <a:rPr lang="en-US" altLang="en-GB" b="1" dirty="0">
                          <a:latin typeface="Times New Roman" panose="02020503050405090304"/>
                          <a:ea typeface="Times New Roman" panose="02020503050405090304"/>
                          <a:cs typeface="Times New Roman" panose="02020503050405090304"/>
                          <a:sym typeface="Times New Roman" panose="02020503050405090304"/>
                        </a:rPr>
                        <a:t>(Chair)</a:t>
                      </a:r>
                      <a:endParaRPr lang="en-US" altLang="en-GB" b="1"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r>
              <a:tr h="257175">
                <a:tc>
                  <a:txBody>
                    <a:bodyPr/>
                    <a:p>
                      <a:pPr marL="0" lvl="0" indent="0" algn="l" rtl="0">
                        <a:lnSpc>
                          <a:spcPct val="115000"/>
                        </a:lnSpc>
                        <a:spcBef>
                          <a:spcPts val="0"/>
                        </a:spcBef>
                        <a:spcAft>
                          <a:spcPts val="0"/>
                        </a:spcAft>
                        <a:buNone/>
                      </a:pPr>
                      <a:r>
                        <a:rPr lang="en-GB">
                          <a:latin typeface="Times New Roman" panose="02020503050405090304"/>
                          <a:ea typeface="Times New Roman" panose="02020503050405090304"/>
                          <a:cs typeface="Times New Roman" panose="02020503050405090304"/>
                          <a:sym typeface="Times New Roman" panose="02020503050405090304"/>
                        </a:rPr>
                        <a:t>Xidian University</a:t>
                      </a:r>
                      <a:endParaRPr 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GB">
                          <a:latin typeface="Times New Roman" panose="02020503050405090304"/>
                          <a:ea typeface="Times New Roman" panose="02020503050405090304"/>
                          <a:cs typeface="Times New Roman" panose="02020503050405090304"/>
                          <a:sym typeface="Times New Roman" panose="02020503050405090304"/>
                        </a:rPr>
                        <a:t>Maoguo Gong</a:t>
                      </a:r>
                      <a:endParaRPr 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r>
              <a:tr h="257175">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Imperial College London</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GB">
                          <a:latin typeface="Times New Roman" panose="02020503050405090304"/>
                          <a:ea typeface="Times New Roman" panose="02020503050405090304"/>
                          <a:cs typeface="Times New Roman" panose="02020503050405090304"/>
                          <a:sym typeface="Times New Roman" panose="02020503050405090304"/>
                        </a:rPr>
                        <a:t>Peter Pietzuch</a:t>
                      </a:r>
                      <a:endParaRPr 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r>
              <a:tr h="257175">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Key Lab of Intelligent Information Processing of the Institute of Computing Technology (ICT), Chinese Academy of Sciences (CAS)</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GB">
                          <a:latin typeface="Times New Roman" panose="02020503050405090304"/>
                          <a:ea typeface="Times New Roman" panose="02020503050405090304"/>
                          <a:cs typeface="Times New Roman" panose="02020503050405090304"/>
                          <a:sym typeface="Times New Roman" panose="02020503050405090304"/>
                        </a:rPr>
                        <a:t>Shiguang Shan</a:t>
                      </a:r>
                      <a:endParaRPr 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r>
              <a:tr h="257175">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University of Muenster</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GB">
                          <a:latin typeface="Times New Roman" panose="02020503050405090304"/>
                          <a:ea typeface="Times New Roman" panose="02020503050405090304"/>
                          <a:cs typeface="Times New Roman" panose="02020503050405090304"/>
                          <a:sym typeface="Times New Roman" panose="02020503050405090304"/>
                        </a:rPr>
                        <a:t>Sergei Gorlatch</a:t>
                      </a:r>
                      <a:endParaRPr 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r>
              <a:tr h="257175">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Harbin Institute of Technology</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US" altLang="en-GB">
                          <a:latin typeface="Times New Roman" panose="02020503050405090304"/>
                          <a:ea typeface="Times New Roman" panose="02020503050405090304"/>
                          <a:cs typeface="Times New Roman" panose="02020503050405090304"/>
                          <a:sym typeface="Times New Roman" panose="02020503050405090304"/>
                        </a:rPr>
                        <a:t>Tonghua Su</a:t>
                      </a:r>
                      <a:endParaRPr lang="en-US" alt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r>
              <a:tr h="257175">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University of Science and Technology of China</a:t>
                      </a:r>
                      <a:endParaRPr 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US" altLang="en-GB">
                          <a:latin typeface="Times New Roman" panose="02020503050405090304"/>
                          <a:ea typeface="Times New Roman" panose="02020503050405090304"/>
                          <a:cs typeface="Times New Roman" panose="02020503050405090304"/>
                          <a:sym typeface="Times New Roman" panose="02020503050405090304"/>
                        </a:rPr>
                        <a:t>Xiangyang Li</a:t>
                      </a:r>
                      <a:endParaRPr lang="en-US" alt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r>
              <a:tr h="257175">
                <a:tc>
                  <a:txBody>
                    <a:bodyPr/>
                    <a:p>
                      <a:pPr marL="0" lvl="0" indent="0" algn="l" rtl="0">
                        <a:lnSpc>
                          <a:spcPct val="115000"/>
                        </a:lnSpc>
                        <a:spcBef>
                          <a:spcPts val="0"/>
                        </a:spcBef>
                        <a:spcAft>
                          <a:spcPts val="0"/>
                        </a:spcAft>
                        <a:buNone/>
                      </a:pPr>
                      <a:r>
                        <a:rPr lang="en-GB" dirty="0">
                          <a:latin typeface="Times New Roman" panose="02020503050405090304"/>
                          <a:ea typeface="Times New Roman" panose="02020503050405090304"/>
                          <a:cs typeface="Times New Roman" panose="02020503050405090304"/>
                          <a:sym typeface="Times New Roman" panose="02020503050405090304"/>
                        </a:rPr>
                        <a:t>Peking University</a:t>
                      </a:r>
                      <a:r>
                        <a:rPr lang="en-US" altLang="en-GB" dirty="0">
                          <a:latin typeface="Times New Roman" panose="02020503050405090304"/>
                          <a:ea typeface="Times New Roman" panose="02020503050405090304"/>
                          <a:cs typeface="Times New Roman" panose="02020503050405090304"/>
                          <a:sym typeface="Times New Roman" panose="02020503050405090304"/>
                        </a:rPr>
                        <a:t>/Pengcheng Lab</a:t>
                      </a:r>
                      <a:endParaRPr lang="en-US" altLang="en-GB" dirty="0">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tcPr>
                </a:tc>
                <a:tc>
                  <a:txBody>
                    <a:bodyPr/>
                    <a:p>
                      <a:pPr marL="0" lvl="0" indent="0" algn="l" rtl="0">
                        <a:lnSpc>
                          <a:spcPct val="115000"/>
                        </a:lnSpc>
                        <a:spcBef>
                          <a:spcPts val="0"/>
                        </a:spcBef>
                        <a:spcAft>
                          <a:spcPts val="0"/>
                        </a:spcAft>
                        <a:buNone/>
                      </a:pPr>
                      <a:r>
                        <a:rPr lang="en-US" altLang="en-GB">
                          <a:latin typeface="Times New Roman" panose="02020503050405090304"/>
                          <a:ea typeface="Times New Roman" panose="02020503050405090304"/>
                          <a:cs typeface="Times New Roman" panose="02020503050405090304"/>
                          <a:sym typeface="Times New Roman" panose="02020503050405090304"/>
                        </a:rPr>
                        <a:t>Yonghong Tian</a:t>
                      </a:r>
                      <a:endParaRPr lang="en-US" altLang="en-GB">
                        <a:latin typeface="Times New Roman" panose="02020503050405090304"/>
                        <a:ea typeface="Times New Roman" panose="02020503050405090304"/>
                        <a:cs typeface="Times New Roman" panose="02020503050405090304"/>
                        <a:sym typeface="Times New Roman" panose="02020503050405090304"/>
                      </a:endParaRPr>
                    </a:p>
                  </a:txBody>
                  <a:tcPr marL="28575" marR="28575" marT="19050" marB="19050" anchor="b">
                    <a:lnL w="9525" cap="flat" cmpd="sng">
                      <a:solidFill>
                        <a:srgbClr val="CCCCCC"/>
                      </a:solidFill>
                      <a:prstDash val="solid"/>
                      <a:round/>
                      <a:headEnd type="none" w="sm" len="sm"/>
                      <a:tailEnd type="none" w="sm" len="sm"/>
                    </a:lnL>
                    <a:lnR w="9525" cap="flat" cmpd="sng">
                      <a:solidFill>
                        <a:srgbClr val="CCCCCC"/>
                      </a:solidFill>
                      <a:prstDash val="solid"/>
                      <a:round/>
                      <a:headEnd type="none" w="sm" len="sm"/>
                      <a:tailEnd type="none" w="sm" len="sm"/>
                    </a:lnR>
                    <a:lnT w="9525" cap="flat" cmpd="sng">
                      <a:solidFill>
                        <a:srgbClr val="CCCCCC"/>
                      </a:solidFill>
                      <a:prstDash val="solid"/>
                      <a:round/>
                      <a:headEnd type="none" w="sm" len="sm"/>
                      <a:tailEnd type="none" w="sm" len="sm"/>
                    </a:lnT>
                    <a:lnB w="9525" cap="flat" cmpd="sng">
                      <a:solidFill>
                        <a:srgbClr val="CCCCCC"/>
                      </a:solidFill>
                      <a:prstDash val="solid"/>
                      <a:round/>
                      <a:headEnd type="none" w="sm" len="sm"/>
                      <a:tailEnd type="none" w="sm" len="sm"/>
                    </a:lnB>
                    <a:solidFill>
                      <a:srgbClr val="FFFFFF"/>
                    </a:solidFill>
                  </a:tcPr>
                </a:tc>
              </a:tr>
            </a:tbl>
          </a:graphicData>
        </a:graphic>
      </p:graphicFrame>
    </p:spTree>
    <p:custDataLst>
      <p:tags r:id="rId3"/>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60350"/>
            <a:ext cx="1766570" cy="118745"/>
          </a:xfrm>
          <a:prstGeom prst="rect">
            <a:avLst/>
          </a:prstGeom>
          <a:solidFill>
            <a:srgbClr val="007CB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573405"/>
            <a:ext cx="1529080" cy="118745"/>
          </a:xfrm>
          <a:prstGeom prst="rect">
            <a:avLst/>
          </a:prstGeom>
          <a:solidFill>
            <a:srgbClr val="8BC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869950"/>
            <a:ext cx="1240155" cy="102235"/>
          </a:xfrm>
          <a:prstGeom prst="rect">
            <a:avLst/>
          </a:prstGeom>
          <a:solidFill>
            <a:srgbClr val="7ECB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Logo 2"/>
          <p:cNvPicPr>
            <a:picLocks noChangeAspect="1"/>
          </p:cNvPicPr>
          <p:nvPr/>
        </p:nvPicPr>
        <p:blipFill>
          <a:blip r:embed="rId1"/>
          <a:stretch>
            <a:fillRect/>
          </a:stretch>
        </p:blipFill>
        <p:spPr>
          <a:xfrm>
            <a:off x="10451465" y="59055"/>
            <a:ext cx="1671955" cy="1407795"/>
          </a:xfrm>
          <a:prstGeom prst="rect">
            <a:avLst/>
          </a:prstGeom>
        </p:spPr>
      </p:pic>
      <p:grpSp>
        <p:nvGrpSpPr>
          <p:cNvPr id="2" name="组合 1"/>
          <p:cNvGrpSpPr/>
          <p:nvPr/>
        </p:nvGrpSpPr>
        <p:grpSpPr>
          <a:xfrm>
            <a:off x="342265" y="2025402"/>
            <a:ext cx="6501130" cy="3878058"/>
            <a:chOff x="2719070" y="1566932"/>
            <a:chExt cx="6501130" cy="3878058"/>
          </a:xfrm>
        </p:grpSpPr>
        <p:sp>
          <p:nvSpPr>
            <p:cNvPr id="30" name="圆角矩形 29"/>
            <p:cNvSpPr/>
            <p:nvPr/>
          </p:nvSpPr>
          <p:spPr>
            <a:xfrm>
              <a:off x="2719070" y="1566932"/>
              <a:ext cx="6501130" cy="3317488"/>
            </a:xfrm>
            <a:prstGeom prst="roundRect">
              <a:avLst>
                <a:gd name="adj" fmla="val 4019"/>
              </a:avLst>
            </a:prstGeom>
            <a:solidFill>
              <a:srgbClr val="6096E6"/>
            </a:solidFill>
            <a:ln w="12700" cap="flat" cmpd="sng" algn="ctr">
              <a:solidFill>
                <a:srgbClr val="FFFFFF">
                  <a:lumMod val="85000"/>
                </a:srgbClr>
              </a:solidFill>
              <a:prstDash val="solid"/>
            </a:ln>
            <a:effectLst/>
          </p:spPr>
          <p:txBody>
            <a:bodyPr lIns="0" tIns="0" rIns="0" bIns="0" rtlCol="0" anchor="ctr"/>
            <a:lstStyle/>
            <a:p>
              <a:pPr algn="ctr" defTabSz="914400"/>
              <a:endParaRPr lang="zh-CN" altLang="en-US" sz="800" b="1" kern="0" dirty="0">
                <a:latin typeface="微软雅黑" panose="020B0503020204020204" pitchFamily="34" charset="-122"/>
                <a:ea typeface="微软雅黑" panose="020B0503020204020204" pitchFamily="34" charset="-122"/>
              </a:endParaRPr>
            </a:p>
          </p:txBody>
        </p:sp>
        <p:sp>
          <p:nvSpPr>
            <p:cNvPr id="78" name="矩形 77"/>
            <p:cNvSpPr/>
            <p:nvPr/>
          </p:nvSpPr>
          <p:spPr bwMode="auto">
            <a:xfrm>
              <a:off x="2821916" y="3322919"/>
              <a:ext cx="6315018" cy="1015366"/>
            </a:xfrm>
            <a:prstGeom prst="rect">
              <a:avLst/>
            </a:prstGeom>
            <a:solidFill>
              <a:srgbClr val="B9D3F9"/>
            </a:solidFill>
            <a:ln w="9525" cap="flat" cmpd="sng" algn="ctr">
              <a:noFill/>
              <a:prstDash val="dash"/>
              <a:round/>
              <a:headEnd type="none" w="med" len="med"/>
              <a:tailEnd type="none" w="med" len="med"/>
            </a:ln>
            <a:effectLst/>
          </p:spPr>
          <p:txBody>
            <a:bodyPr vert="horz" wrap="square" lIns="91425" tIns="45712" rIns="91425" bIns="45712" numCol="1" rtlCol="0" anchor="t" anchorCtr="0" compatLnSpc="1">
              <a:noAutofit/>
            </a:bodyPr>
            <a:lstStyle/>
            <a:p>
              <a:pPr algn="ctr" defTabSz="877570" eaLnBrk="0" hangingPunct="0">
                <a:defRPr/>
              </a:pPr>
              <a:endParaRPr lang="en-US" altLang="zh-CN" sz="1200" b="1" kern="0" dirty="0" smtClean="0">
                <a:solidFill>
                  <a:srgbClr val="000000"/>
                </a:solidFill>
                <a:latin typeface="微软雅黑" panose="020B0503020204020204" pitchFamily="34" charset="-122"/>
                <a:ea typeface="微软雅黑" panose="020B0503020204020204" pitchFamily="34" charset="-122"/>
              </a:endParaRPr>
            </a:p>
          </p:txBody>
        </p:sp>
        <p:sp>
          <p:nvSpPr>
            <p:cNvPr id="24" name="圆角矩形 188"/>
            <p:cNvSpPr/>
            <p:nvPr/>
          </p:nvSpPr>
          <p:spPr>
            <a:xfrm>
              <a:off x="2719070" y="4939348"/>
              <a:ext cx="6494348" cy="505642"/>
            </a:xfrm>
            <a:prstGeom prst="roundRect">
              <a:avLst/>
            </a:prstGeom>
            <a:solidFill>
              <a:srgbClr val="6096E6"/>
            </a:solidFill>
            <a:ln w="12700" cap="flat" cmpd="sng" algn="ctr">
              <a:solidFill>
                <a:srgbClr val="FFFFFF">
                  <a:lumMod val="85000"/>
                </a:srgbClr>
              </a:solidFill>
              <a:prstDash val="solid"/>
            </a:ln>
            <a:effectLst/>
          </p:spPr>
          <p:txBody>
            <a:bodyPr lIns="0" tIns="0" rIns="0" bIns="0" rtlCol="0" anchor="ctr"/>
            <a:lstStyle/>
            <a:p>
              <a:pPr algn="ctr" defTabSz="914400">
                <a:defRPr/>
              </a:pPr>
              <a:endParaRPr lang="en-US" altLang="zh-CN" sz="700" kern="0" dirty="0">
                <a:solidFill>
                  <a:sysClr val="windowText" lastClr="000000"/>
                </a:solidFill>
                <a:latin typeface="微软雅黑" panose="020B0503020204020204" pitchFamily="34" charset="-122"/>
                <a:ea typeface="微软雅黑" panose="020B0503020204020204" pitchFamily="34" charset="-122"/>
              </a:endParaRPr>
            </a:p>
          </p:txBody>
        </p:sp>
        <p:sp>
          <p:nvSpPr>
            <p:cNvPr id="25" name="Text Box 35"/>
            <p:cNvSpPr txBox="1">
              <a:spLocks noChangeArrowheads="1"/>
            </p:cNvSpPr>
            <p:nvPr/>
          </p:nvSpPr>
          <p:spPr bwMode="gray">
            <a:xfrm>
              <a:off x="4088848" y="5043240"/>
              <a:ext cx="1078349" cy="283442"/>
            </a:xfrm>
            <a:prstGeom prst="rect">
              <a:avLst/>
            </a:prstGeom>
            <a:solidFill>
              <a:schemeClr val="bg2"/>
            </a:solidFill>
            <a:ln w="9525">
              <a:noFill/>
              <a:miter lim="800000"/>
            </a:ln>
            <a:effectLst>
              <a:outerShdw blurRad="44450" dist="27940" dir="5400000" algn="ctr">
                <a:srgbClr val="000000">
                  <a:alpha val="32000"/>
                </a:srgbClr>
              </a:outerShdw>
            </a:effectLst>
          </p:spPr>
          <p:txBody>
            <a:bodyPr wrap="square" lIns="91304" tIns="45654" rIns="91304" bIns="45654" anchor="ctr">
              <a:noAutofit/>
              <a:flatTx/>
            </a:bodyPr>
            <a:lstStyle/>
            <a:p>
              <a:pPr algn="ctr" defTabSz="914400">
                <a:defRPr/>
              </a:pPr>
              <a:r>
                <a:rPr lang="en-US" altLang="zh-CN" sz="1100" kern="0" dirty="0" smtClean="0">
                  <a:solidFill>
                    <a:srgbClr val="000000">
                      <a:lumMod val="75000"/>
                      <a:lumOff val="25000"/>
                    </a:srgbClr>
                  </a:solidFill>
                  <a:latin typeface="微软雅黑" panose="020B0503020204020204" pitchFamily="34" charset="-122"/>
                  <a:ea typeface="微软雅黑" panose="020B0503020204020204" pitchFamily="34" charset="-122"/>
                </a:rPr>
                <a:t>GPU</a:t>
              </a:r>
              <a:endParaRPr lang="en-US" altLang="zh-CN" sz="1100" kern="0" dirty="0">
                <a:solidFill>
                  <a:srgbClr val="000000">
                    <a:lumMod val="75000"/>
                    <a:lumOff val="25000"/>
                  </a:srgbClr>
                </a:solidFill>
                <a:latin typeface="微软雅黑" panose="020B0503020204020204" pitchFamily="34" charset="-122"/>
                <a:ea typeface="微软雅黑" panose="020B0503020204020204" pitchFamily="34" charset="-122"/>
              </a:endParaRPr>
            </a:p>
          </p:txBody>
        </p:sp>
        <p:sp>
          <p:nvSpPr>
            <p:cNvPr id="26" name="Text Box 35"/>
            <p:cNvSpPr txBox="1">
              <a:spLocks noChangeArrowheads="1"/>
            </p:cNvSpPr>
            <p:nvPr/>
          </p:nvSpPr>
          <p:spPr bwMode="gray">
            <a:xfrm>
              <a:off x="5290265" y="5050448"/>
              <a:ext cx="1167988" cy="283442"/>
            </a:xfrm>
            <a:prstGeom prst="rect">
              <a:avLst/>
            </a:prstGeom>
            <a:solidFill>
              <a:schemeClr val="bg2"/>
            </a:solidFill>
            <a:ln w="9525">
              <a:noFill/>
              <a:miter lim="800000"/>
            </a:ln>
            <a:effectLst>
              <a:outerShdw blurRad="44450" dist="27940" dir="5400000" algn="ctr">
                <a:srgbClr val="000000">
                  <a:alpha val="32000"/>
                </a:srgbClr>
              </a:outerShdw>
            </a:effectLst>
          </p:spPr>
          <p:txBody>
            <a:bodyPr wrap="square" lIns="91304" tIns="45654" rIns="91304" bIns="45654" anchor="ctr">
              <a:noAutofit/>
              <a:flatTx/>
            </a:bodyPr>
            <a:lstStyle/>
            <a:p>
              <a:pPr algn="ctr" defTabSz="914400">
                <a:defRPr/>
              </a:pPr>
              <a:r>
                <a:rPr lang="en-US" altLang="zh-CN" sz="1100" kern="0" dirty="0" smtClean="0">
                  <a:solidFill>
                    <a:srgbClr val="000000">
                      <a:lumMod val="75000"/>
                      <a:lumOff val="25000"/>
                    </a:srgbClr>
                  </a:solidFill>
                  <a:latin typeface="微软雅黑" panose="020B0503020204020204" pitchFamily="34" charset="-122"/>
                  <a:ea typeface="微软雅黑" panose="020B0503020204020204" pitchFamily="34" charset="-122"/>
                </a:rPr>
                <a:t>Ascend 310</a:t>
              </a:r>
              <a:endParaRPr lang="en-US" altLang="zh-CN" sz="1100" kern="0" dirty="0">
                <a:solidFill>
                  <a:srgbClr val="000000">
                    <a:lumMod val="75000"/>
                    <a:lumOff val="25000"/>
                  </a:srgbClr>
                </a:solidFill>
                <a:latin typeface="微软雅黑" panose="020B0503020204020204" pitchFamily="34" charset="-122"/>
                <a:ea typeface="微软雅黑" panose="020B0503020204020204" pitchFamily="34" charset="-122"/>
              </a:endParaRPr>
            </a:p>
          </p:txBody>
        </p:sp>
        <p:sp>
          <p:nvSpPr>
            <p:cNvPr id="27" name="Text Box 35"/>
            <p:cNvSpPr txBox="1">
              <a:spLocks noChangeArrowheads="1"/>
            </p:cNvSpPr>
            <p:nvPr/>
          </p:nvSpPr>
          <p:spPr bwMode="gray">
            <a:xfrm>
              <a:off x="6581321" y="5050448"/>
              <a:ext cx="1117592" cy="281192"/>
            </a:xfrm>
            <a:prstGeom prst="rect">
              <a:avLst/>
            </a:prstGeom>
            <a:solidFill>
              <a:schemeClr val="bg2"/>
            </a:solidFill>
            <a:ln w="9525">
              <a:noFill/>
              <a:miter lim="800000"/>
            </a:ln>
            <a:effectLst>
              <a:outerShdw blurRad="44450" dist="27940" dir="5400000" algn="ctr">
                <a:srgbClr val="000000">
                  <a:alpha val="32000"/>
                </a:srgbClr>
              </a:outerShdw>
            </a:effectLst>
          </p:spPr>
          <p:txBody>
            <a:bodyPr wrap="square" lIns="91304" tIns="45654" rIns="91304" bIns="45654" anchor="ctr">
              <a:noAutofit/>
              <a:flatTx/>
            </a:bodyPr>
            <a:lstStyle/>
            <a:p>
              <a:pPr algn="ctr" defTabSz="914400">
                <a:defRPr/>
              </a:pPr>
              <a:r>
                <a:rPr lang="en-US" altLang="zh-CN" sz="1100" kern="0" dirty="0" smtClean="0">
                  <a:solidFill>
                    <a:srgbClr val="000000">
                      <a:lumMod val="75000"/>
                      <a:lumOff val="25000"/>
                    </a:srgbClr>
                  </a:solidFill>
                  <a:latin typeface="微软雅黑" panose="020B0503020204020204" pitchFamily="34" charset="-122"/>
                  <a:ea typeface="微软雅黑" panose="020B0503020204020204" pitchFamily="34" charset="-122"/>
                </a:rPr>
                <a:t>Ascend 910</a:t>
              </a:r>
              <a:endParaRPr lang="en-US" altLang="zh-CN" sz="1100" kern="0" dirty="0">
                <a:solidFill>
                  <a:srgbClr val="000000">
                    <a:lumMod val="75000"/>
                    <a:lumOff val="25000"/>
                  </a:srgbClr>
                </a:solidFill>
                <a:latin typeface="微软雅黑" panose="020B0503020204020204" pitchFamily="34" charset="-122"/>
                <a:ea typeface="微软雅黑" panose="020B0503020204020204" pitchFamily="34" charset="-122"/>
              </a:endParaRPr>
            </a:p>
          </p:txBody>
        </p:sp>
        <p:sp>
          <p:nvSpPr>
            <p:cNvPr id="28" name="Text Box 35"/>
            <p:cNvSpPr txBox="1">
              <a:spLocks noChangeArrowheads="1"/>
            </p:cNvSpPr>
            <p:nvPr/>
          </p:nvSpPr>
          <p:spPr bwMode="gray">
            <a:xfrm>
              <a:off x="2867541" y="5043240"/>
              <a:ext cx="1103317" cy="283442"/>
            </a:xfrm>
            <a:prstGeom prst="rect">
              <a:avLst/>
            </a:prstGeom>
            <a:solidFill>
              <a:schemeClr val="bg2"/>
            </a:solidFill>
            <a:ln w="9525">
              <a:noFill/>
              <a:miter lim="800000"/>
            </a:ln>
            <a:effectLst>
              <a:outerShdw blurRad="44450" dist="27940" dir="5400000" algn="ctr">
                <a:srgbClr val="000000">
                  <a:alpha val="32000"/>
                </a:srgbClr>
              </a:outerShdw>
            </a:effectLst>
          </p:spPr>
          <p:txBody>
            <a:bodyPr wrap="square" lIns="91304" tIns="45654" rIns="91304" bIns="45654" anchor="ctr">
              <a:noAutofit/>
              <a:flatTx/>
            </a:bodyPr>
            <a:lstStyle/>
            <a:p>
              <a:pPr algn="ctr" defTabSz="914400">
                <a:defRPr/>
              </a:pPr>
              <a:r>
                <a:rPr lang="en-US" altLang="zh-CN" sz="1100" kern="0" dirty="0" smtClean="0">
                  <a:solidFill>
                    <a:srgbClr val="000000">
                      <a:lumMod val="75000"/>
                      <a:lumOff val="25000"/>
                    </a:srgbClr>
                  </a:solidFill>
                  <a:latin typeface="微软雅黑" panose="020B0503020204020204" pitchFamily="34" charset="-122"/>
                  <a:ea typeface="微软雅黑" panose="020B0503020204020204" pitchFamily="34" charset="-122"/>
                </a:rPr>
                <a:t>CPU</a:t>
              </a:r>
              <a:endParaRPr lang="en-US" altLang="zh-CN" sz="1100" kern="0" dirty="0">
                <a:solidFill>
                  <a:srgbClr val="000000">
                    <a:lumMod val="75000"/>
                    <a:lumOff val="25000"/>
                  </a:srgbClr>
                </a:solidFill>
                <a:latin typeface="微软雅黑" panose="020B0503020204020204" pitchFamily="34" charset="-122"/>
                <a:ea typeface="微软雅黑" panose="020B0503020204020204" pitchFamily="34" charset="-122"/>
              </a:endParaRPr>
            </a:p>
          </p:txBody>
        </p:sp>
        <p:sp>
          <p:nvSpPr>
            <p:cNvPr id="31" name="TextBox 22"/>
            <p:cNvSpPr txBox="1"/>
            <p:nvPr/>
          </p:nvSpPr>
          <p:spPr>
            <a:xfrm>
              <a:off x="2821917" y="1612452"/>
              <a:ext cx="6315018" cy="338554"/>
            </a:xfrm>
            <a:prstGeom prst="rect">
              <a:avLst/>
            </a:prstGeom>
            <a:noFill/>
          </p:spPr>
          <p:txBody>
            <a:bodyPr wrap="square" rtlCol="0" anchor="ctr">
              <a:spAutoFit/>
            </a:bodyPr>
            <a:lstStyle/>
            <a:p>
              <a:pPr algn="ctr">
                <a:defRPr/>
              </a:pPr>
              <a:r>
                <a:rPr lang="en-US" altLang="zh-CN" sz="1600" b="1" kern="0" dirty="0" err="1" smtClean="0">
                  <a:solidFill>
                    <a:schemeClr val="bg1"/>
                  </a:solidFill>
                  <a:latin typeface="微软雅黑" panose="020B0503020204020204" pitchFamily="34" charset="-122"/>
                  <a:ea typeface="微软雅黑" panose="020B0503020204020204" pitchFamily="34" charset="-122"/>
                </a:rPr>
                <a:t>MindSpore</a:t>
              </a:r>
              <a:r>
                <a:rPr lang="en-US" altLang="zh-CN" sz="1600" b="1" kern="0" dirty="0" smtClean="0">
                  <a:solidFill>
                    <a:schemeClr val="bg1"/>
                  </a:solidFill>
                  <a:latin typeface="微软雅黑" panose="020B0503020204020204" pitchFamily="34" charset="-122"/>
                  <a:ea typeface="微软雅黑" panose="020B0503020204020204" pitchFamily="34" charset="-122"/>
                </a:rPr>
                <a:t> </a:t>
              </a:r>
              <a:r>
                <a:rPr lang="en-US" altLang="zh-CN" sz="1200" b="1" kern="0" dirty="0" smtClean="0">
                  <a:solidFill>
                    <a:schemeClr val="bg1"/>
                  </a:solidFill>
                  <a:latin typeface="微软雅黑" panose="020B0503020204020204" pitchFamily="34" charset="-122"/>
                  <a:ea typeface="微软雅黑" panose="020B0503020204020204" pitchFamily="34" charset="-122"/>
                </a:rPr>
                <a:t>Deep Learning Framework</a:t>
              </a:r>
              <a:endParaRPr lang="zh-CN" altLang="en-US" sz="1050" b="1" kern="0" dirty="0">
                <a:solidFill>
                  <a:schemeClr val="bg1"/>
                </a:solidFill>
                <a:latin typeface="微软雅黑" panose="020B0503020204020204" pitchFamily="34" charset="-122"/>
                <a:ea typeface="微软雅黑" panose="020B0503020204020204" pitchFamily="34" charset="-122"/>
              </a:endParaRPr>
            </a:p>
          </p:txBody>
        </p:sp>
        <p:sp>
          <p:nvSpPr>
            <p:cNvPr id="34" name="矩形 33"/>
            <p:cNvSpPr/>
            <p:nvPr/>
          </p:nvSpPr>
          <p:spPr bwMode="auto">
            <a:xfrm>
              <a:off x="2812116" y="2047932"/>
              <a:ext cx="6324818" cy="1187219"/>
            </a:xfrm>
            <a:prstGeom prst="rect">
              <a:avLst/>
            </a:prstGeom>
            <a:solidFill>
              <a:srgbClr val="B9D3F9"/>
            </a:solidFill>
            <a:ln w="9525" cap="flat" cmpd="sng" algn="ctr">
              <a:noFill/>
              <a:prstDash val="solid"/>
              <a:round/>
              <a:headEnd type="none" w="med" len="med"/>
              <a:tailEnd type="none" w="med" len="med"/>
            </a:ln>
            <a:effectLst/>
          </p:spPr>
          <p:txBody>
            <a:bodyPr vert="horz" wrap="square" lIns="91425" tIns="45712" rIns="91425" bIns="45712" numCol="1" rtlCol="0" anchor="t" anchorCtr="0" compatLnSpc="1">
              <a:noAutofit/>
            </a:bodyPr>
            <a:lstStyle/>
            <a:p>
              <a:pPr algn="ctr" defTabSz="877570" eaLnBrk="0" hangingPunct="0">
                <a:defRPr/>
              </a:pPr>
              <a:endParaRPr lang="en-US" altLang="zh-CN" sz="1200" b="1" kern="0" dirty="0" smtClean="0">
                <a:solidFill>
                  <a:srgbClr val="000000"/>
                </a:solidFill>
                <a:latin typeface="微软雅黑" panose="020B0503020204020204" pitchFamily="34" charset="-122"/>
                <a:ea typeface="微软雅黑" panose="020B0503020204020204" pitchFamily="34" charset="-122"/>
              </a:endParaRPr>
            </a:p>
          </p:txBody>
        </p:sp>
        <p:sp>
          <p:nvSpPr>
            <p:cNvPr id="35" name="文本框 11"/>
            <p:cNvSpPr txBox="1"/>
            <p:nvPr/>
          </p:nvSpPr>
          <p:spPr>
            <a:xfrm>
              <a:off x="2848697" y="2319670"/>
              <a:ext cx="6139876" cy="286709"/>
            </a:xfrm>
            <a:prstGeom prst="rect">
              <a:avLst/>
            </a:prstGeom>
            <a:solidFill>
              <a:srgbClr val="FFFFFF">
                <a:lumMod val="20000"/>
                <a:lumOff val="80000"/>
              </a:srgbClr>
            </a:solidFill>
            <a:ln>
              <a:noFill/>
            </a:ln>
          </p:spPr>
          <p:txBody>
            <a:bodyPr wrap="square" lIns="0" rIns="0" rtlCol="0" anchor="ctr">
              <a:noAutofit/>
            </a:bodyPr>
            <a:lstStyle/>
            <a:p>
              <a:pPr defTabSz="914400">
                <a:defRPr/>
              </a:pPr>
              <a:r>
                <a:rPr lang="en-US" altLang="zh-CN" sz="900" b="1" kern="0" dirty="0" smtClean="0">
                  <a:solidFill>
                    <a:srgbClr val="000000"/>
                  </a:solidFill>
                  <a:latin typeface="微软雅黑" panose="020B0503020204020204" pitchFamily="34" charset="-122"/>
                  <a:ea typeface="微软雅黑" panose="020B0503020204020204" pitchFamily="34" charset="-122"/>
                </a:rPr>
                <a:t>  Python API</a:t>
              </a:r>
              <a:endParaRPr lang="en-US" altLang="zh-CN" sz="900" b="1" kern="0" dirty="0" smtClean="0">
                <a:solidFill>
                  <a:srgbClr val="000000"/>
                </a:solidFill>
                <a:latin typeface="微软雅黑" panose="020B0503020204020204" pitchFamily="34" charset="-122"/>
                <a:ea typeface="微软雅黑" panose="020B0503020204020204" pitchFamily="34" charset="-122"/>
              </a:endParaRPr>
            </a:p>
          </p:txBody>
        </p:sp>
        <p:sp>
          <p:nvSpPr>
            <p:cNvPr id="46" name="TextBox 162"/>
            <p:cNvSpPr txBox="1"/>
            <p:nvPr/>
          </p:nvSpPr>
          <p:spPr>
            <a:xfrm>
              <a:off x="3025140" y="2059949"/>
              <a:ext cx="6059519" cy="246221"/>
            </a:xfrm>
            <a:prstGeom prst="rect">
              <a:avLst/>
            </a:prstGeom>
            <a:noFill/>
          </p:spPr>
          <p:txBody>
            <a:bodyPr wrap="square" rtlCol="0">
              <a:spAutoFit/>
            </a:bodyPr>
            <a:lstStyle/>
            <a:p>
              <a:pPr algn="ctr" fontAlgn="base">
                <a:spcBef>
                  <a:spcPct val="0"/>
                </a:spcBef>
                <a:spcAft>
                  <a:spcPct val="0"/>
                </a:spcAft>
              </a:pPr>
              <a:r>
                <a:rPr lang="en-US" altLang="zh-CN" sz="1000" b="1" dirty="0" err="1" smtClean="0">
                  <a:solidFill>
                    <a:prstClr val="black"/>
                  </a:solidFill>
                  <a:latin typeface="微软雅黑" panose="020B0503020204020204" pitchFamily="34" charset="-122"/>
                  <a:ea typeface="微软雅黑" panose="020B0503020204020204" pitchFamily="34" charset="-122"/>
                </a:rPr>
                <a:t>MindSpore</a:t>
              </a:r>
              <a:r>
                <a:rPr lang="zh-CN" altLang="en-US" sz="1000" b="1" dirty="0">
                  <a:solidFill>
                    <a:prstClr val="black"/>
                  </a:solidFill>
                  <a:latin typeface="微软雅黑" panose="020B0503020204020204" pitchFamily="34" charset="-122"/>
                  <a:ea typeface="微软雅黑" panose="020B0503020204020204" pitchFamily="34" charset="-122"/>
                </a:rPr>
                <a:t> </a:t>
              </a:r>
              <a:r>
                <a:rPr lang="en-US" altLang="zh-CN" sz="1000" b="1" dirty="0" err="1" smtClean="0">
                  <a:solidFill>
                    <a:prstClr val="black"/>
                  </a:solidFill>
                  <a:latin typeface="微软雅黑" panose="020B0503020204020204" pitchFamily="34" charset="-122"/>
                  <a:ea typeface="微软雅黑" panose="020B0503020204020204" pitchFamily="34" charset="-122"/>
                </a:rPr>
                <a:t>FrontEnd</a:t>
              </a:r>
              <a:r>
                <a:rPr lang="en-US" altLang="zh-CN" sz="1000" b="1" dirty="0" smtClean="0">
                  <a:solidFill>
                    <a:prstClr val="black"/>
                  </a:solidFill>
                  <a:latin typeface="微软雅黑" panose="020B0503020204020204" pitchFamily="34" charset="-122"/>
                  <a:ea typeface="微软雅黑" panose="020B0503020204020204" pitchFamily="34" charset="-122"/>
                </a:rPr>
                <a:t> Expression </a:t>
              </a:r>
              <a:endParaRPr lang="zh-CN" altLang="en-US" sz="1000" b="1" dirty="0" smtClean="0">
                <a:solidFill>
                  <a:prstClr val="black"/>
                </a:solidFill>
                <a:latin typeface="微软雅黑" panose="020B0503020204020204" pitchFamily="34" charset="-122"/>
                <a:ea typeface="微软雅黑" panose="020B0503020204020204" pitchFamily="34" charset="-122"/>
              </a:endParaRPr>
            </a:p>
          </p:txBody>
        </p:sp>
        <p:sp>
          <p:nvSpPr>
            <p:cNvPr id="63" name="文本框 11"/>
            <p:cNvSpPr txBox="1"/>
            <p:nvPr/>
          </p:nvSpPr>
          <p:spPr>
            <a:xfrm>
              <a:off x="2848698" y="2650301"/>
              <a:ext cx="6139874" cy="203064"/>
            </a:xfrm>
            <a:prstGeom prst="rect">
              <a:avLst/>
            </a:prstGeom>
            <a:solidFill>
              <a:srgbClr val="FFFFFF">
                <a:lumMod val="20000"/>
                <a:lumOff val="80000"/>
              </a:srgbClr>
            </a:solidFill>
            <a:ln>
              <a:noFill/>
            </a:ln>
          </p:spPr>
          <p:txBody>
            <a:bodyPr wrap="square" lIns="0" rIns="0" rtlCol="0" anchor="ctr">
              <a:noAutofit/>
            </a:bodyPr>
            <a:lstStyle/>
            <a:p>
              <a:pPr algn="ctr" defTabSz="914400">
                <a:defRPr/>
              </a:pPr>
              <a:r>
                <a:rPr lang="en-US" altLang="zh-CN" sz="900" b="1" kern="0" dirty="0" err="1" smtClean="0">
                  <a:solidFill>
                    <a:srgbClr val="000000"/>
                  </a:solidFill>
                  <a:latin typeface="微软雅黑" panose="020B0503020204020204" pitchFamily="34" charset="-122"/>
                  <a:ea typeface="微软雅黑" panose="020B0503020204020204" pitchFamily="34" charset="-122"/>
                </a:rPr>
                <a:t>MindSpore</a:t>
              </a:r>
              <a:r>
                <a:rPr lang="en-US" altLang="zh-CN" sz="900" b="1" kern="0" dirty="0" smtClean="0">
                  <a:solidFill>
                    <a:srgbClr val="000000"/>
                  </a:solidFill>
                  <a:latin typeface="微软雅黑" panose="020B0503020204020204" pitchFamily="34" charset="-122"/>
                  <a:ea typeface="微软雅黑" panose="020B0503020204020204" pitchFamily="34" charset="-122"/>
                </a:rPr>
                <a:t> IR</a:t>
              </a:r>
              <a:endParaRPr lang="zh-CN" altLang="en-US" sz="900" kern="0" dirty="0" smtClean="0">
                <a:solidFill>
                  <a:srgbClr val="000000"/>
                </a:solidFill>
                <a:latin typeface="微软雅黑" panose="020B0503020204020204" pitchFamily="34" charset="-122"/>
                <a:ea typeface="微软雅黑" panose="020B0503020204020204" pitchFamily="34" charset="-122"/>
              </a:endParaRPr>
            </a:p>
          </p:txBody>
        </p:sp>
        <p:sp>
          <p:nvSpPr>
            <p:cNvPr id="64" name="文本框 11"/>
            <p:cNvSpPr txBox="1"/>
            <p:nvPr/>
          </p:nvSpPr>
          <p:spPr>
            <a:xfrm>
              <a:off x="2848698" y="2901281"/>
              <a:ext cx="6139874" cy="283746"/>
            </a:xfrm>
            <a:prstGeom prst="rect">
              <a:avLst/>
            </a:prstGeom>
            <a:solidFill>
              <a:srgbClr val="FFFFFF">
                <a:lumMod val="20000"/>
                <a:lumOff val="80000"/>
              </a:srgbClr>
            </a:solidFill>
            <a:ln>
              <a:noFill/>
            </a:ln>
          </p:spPr>
          <p:txBody>
            <a:bodyPr wrap="square" lIns="0" rIns="0" rtlCol="0" anchor="ctr">
              <a:noAutofit/>
            </a:bodyPr>
            <a:lstStyle/>
            <a:p>
              <a:pPr defTabSz="914400">
                <a:defRPr/>
              </a:pPr>
              <a:r>
                <a:rPr lang="en-US" altLang="zh-CN" sz="900" kern="0" dirty="0" smtClean="0">
                  <a:solidFill>
                    <a:srgbClr val="000000"/>
                  </a:solidFill>
                  <a:latin typeface="微软雅黑" panose="020B0503020204020204" pitchFamily="34" charset="-122"/>
                  <a:ea typeface="微软雅黑" panose="020B0503020204020204" pitchFamily="34" charset="-122"/>
                </a:rPr>
                <a:t>  </a:t>
              </a:r>
              <a:r>
                <a:rPr lang="en-US" altLang="zh-CN" sz="900" b="1" kern="0" dirty="0" smtClean="0">
                  <a:solidFill>
                    <a:srgbClr val="000000"/>
                  </a:solidFill>
                  <a:latin typeface="微软雅黑" panose="020B0503020204020204" pitchFamily="34" charset="-122"/>
                  <a:ea typeface="微软雅黑" panose="020B0503020204020204" pitchFamily="34" charset="-122"/>
                </a:rPr>
                <a:t>GHLO</a:t>
              </a:r>
              <a:endParaRPr lang="zh-CN" altLang="en-US" sz="900" b="1" kern="0" dirty="0" smtClean="0">
                <a:solidFill>
                  <a:srgbClr val="000000"/>
                </a:solidFill>
                <a:latin typeface="微软雅黑" panose="020B0503020204020204" pitchFamily="34" charset="-122"/>
                <a:ea typeface="微软雅黑" panose="020B0503020204020204" pitchFamily="34" charset="-122"/>
              </a:endParaRPr>
            </a:p>
          </p:txBody>
        </p:sp>
        <p:sp>
          <p:nvSpPr>
            <p:cNvPr id="65" name="圆角矩形 64"/>
            <p:cNvSpPr/>
            <p:nvPr/>
          </p:nvSpPr>
          <p:spPr bwMode="auto">
            <a:xfrm>
              <a:off x="3974132" y="2939877"/>
              <a:ext cx="1550367" cy="195605"/>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High Level Optimization</a:t>
              </a:r>
              <a:endParaRPr lang="en-US" altLang="zh-CN" sz="900" kern="0" dirty="0">
                <a:solidFill>
                  <a:srgbClr val="000000"/>
                </a:solidFill>
                <a:latin typeface="微软雅黑"/>
                <a:ea typeface="微软雅黑"/>
              </a:endParaRPr>
            </a:p>
          </p:txBody>
        </p:sp>
        <p:sp>
          <p:nvSpPr>
            <p:cNvPr id="66" name="圆角矩形 65"/>
            <p:cNvSpPr/>
            <p:nvPr/>
          </p:nvSpPr>
          <p:spPr bwMode="auto">
            <a:xfrm>
              <a:off x="5768091" y="2932785"/>
              <a:ext cx="1129864" cy="202697"/>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Auto Parallel</a:t>
              </a:r>
              <a:endParaRPr lang="en-US" altLang="zh-CN" sz="900" kern="0" dirty="0">
                <a:solidFill>
                  <a:srgbClr val="000000"/>
                </a:solidFill>
                <a:latin typeface="微软雅黑"/>
                <a:ea typeface="微软雅黑"/>
              </a:endParaRPr>
            </a:p>
          </p:txBody>
        </p:sp>
        <p:sp>
          <p:nvSpPr>
            <p:cNvPr id="67" name="圆角矩形 66"/>
            <p:cNvSpPr/>
            <p:nvPr/>
          </p:nvSpPr>
          <p:spPr bwMode="auto">
            <a:xfrm>
              <a:off x="7141546" y="2950292"/>
              <a:ext cx="1705274" cy="185190"/>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Auto Differentiation</a:t>
              </a:r>
              <a:endParaRPr lang="en-US" altLang="zh-CN" sz="900" kern="0" dirty="0">
                <a:solidFill>
                  <a:srgbClr val="000000"/>
                </a:solidFill>
                <a:latin typeface="微软雅黑"/>
                <a:ea typeface="微软雅黑"/>
              </a:endParaRPr>
            </a:p>
          </p:txBody>
        </p:sp>
        <p:sp>
          <p:nvSpPr>
            <p:cNvPr id="73" name="文本框 11"/>
            <p:cNvSpPr txBox="1"/>
            <p:nvPr/>
          </p:nvSpPr>
          <p:spPr>
            <a:xfrm>
              <a:off x="2867541" y="3605036"/>
              <a:ext cx="6121031" cy="322974"/>
            </a:xfrm>
            <a:prstGeom prst="rect">
              <a:avLst/>
            </a:prstGeom>
            <a:solidFill>
              <a:srgbClr val="FFFFFF">
                <a:lumMod val="20000"/>
                <a:lumOff val="80000"/>
              </a:srgbClr>
            </a:solidFill>
            <a:ln>
              <a:noFill/>
            </a:ln>
          </p:spPr>
          <p:txBody>
            <a:bodyPr wrap="square" lIns="0" rIns="0" rtlCol="0" anchor="ctr">
              <a:noAutofit/>
            </a:bodyPr>
            <a:lstStyle/>
            <a:p>
              <a:pPr defTabSz="914400">
                <a:defRPr/>
              </a:pPr>
              <a:r>
                <a:rPr lang="en-US" altLang="zh-CN" sz="900" b="1" kern="0" dirty="0" smtClean="0">
                  <a:solidFill>
                    <a:srgbClr val="000000"/>
                  </a:solidFill>
                  <a:latin typeface="微软雅黑" panose="020B0503020204020204" pitchFamily="34" charset="-122"/>
                  <a:ea typeface="微软雅黑" panose="020B0503020204020204" pitchFamily="34" charset="-122"/>
                </a:rPr>
                <a:t>  GLLO</a:t>
              </a:r>
              <a:endParaRPr lang="zh-CN" altLang="en-US" sz="900" b="1" kern="0" dirty="0" smtClean="0">
                <a:solidFill>
                  <a:srgbClr val="000000"/>
                </a:solidFill>
                <a:latin typeface="微软雅黑" panose="020B0503020204020204" pitchFamily="34" charset="-122"/>
                <a:ea typeface="微软雅黑" panose="020B0503020204020204" pitchFamily="34" charset="-122"/>
              </a:endParaRPr>
            </a:p>
          </p:txBody>
        </p:sp>
        <p:sp>
          <p:nvSpPr>
            <p:cNvPr id="74" name="文本框 11"/>
            <p:cNvSpPr txBox="1"/>
            <p:nvPr/>
          </p:nvSpPr>
          <p:spPr>
            <a:xfrm>
              <a:off x="2865136" y="3956626"/>
              <a:ext cx="6123436" cy="322974"/>
            </a:xfrm>
            <a:prstGeom prst="rect">
              <a:avLst/>
            </a:prstGeom>
            <a:solidFill>
              <a:srgbClr val="FFFFFF">
                <a:lumMod val="20000"/>
                <a:lumOff val="80000"/>
              </a:srgbClr>
            </a:solidFill>
            <a:ln>
              <a:noFill/>
            </a:ln>
          </p:spPr>
          <p:txBody>
            <a:bodyPr wrap="square" lIns="0" rIns="0" rtlCol="0" anchor="ctr">
              <a:noAutofit/>
            </a:bodyPr>
            <a:lstStyle/>
            <a:p>
              <a:pPr defTabSz="914400">
                <a:defRPr/>
              </a:pPr>
              <a:r>
                <a:rPr lang="en-US" altLang="zh-CN" sz="900" b="1" kern="0" dirty="0" smtClean="0">
                  <a:solidFill>
                    <a:srgbClr val="000000"/>
                  </a:solidFill>
                  <a:latin typeface="微软雅黑" panose="020B0503020204020204" pitchFamily="34" charset="-122"/>
                  <a:ea typeface="微软雅黑" panose="020B0503020204020204" pitchFamily="34" charset="-122"/>
                </a:rPr>
                <a:t>  Grpah Execution</a:t>
              </a:r>
              <a:endParaRPr lang="zh-CN" altLang="en-US" sz="900" b="1" kern="0" dirty="0" smtClean="0">
                <a:solidFill>
                  <a:srgbClr val="000000"/>
                </a:solidFill>
                <a:latin typeface="微软雅黑" panose="020B0503020204020204" pitchFamily="34" charset="-122"/>
                <a:ea typeface="微软雅黑" panose="020B0503020204020204" pitchFamily="34" charset="-122"/>
              </a:endParaRPr>
            </a:p>
          </p:txBody>
        </p:sp>
        <p:sp>
          <p:nvSpPr>
            <p:cNvPr id="76" name="圆角矩形 75"/>
            <p:cNvSpPr/>
            <p:nvPr/>
          </p:nvSpPr>
          <p:spPr bwMode="auto">
            <a:xfrm>
              <a:off x="3978757" y="3679307"/>
              <a:ext cx="1545742" cy="166219"/>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Low Level Optimization</a:t>
              </a:r>
              <a:endParaRPr lang="en-US" altLang="zh-CN" sz="900" kern="0" dirty="0">
                <a:solidFill>
                  <a:srgbClr val="000000"/>
                </a:solidFill>
                <a:latin typeface="微软雅黑"/>
                <a:ea typeface="微软雅黑"/>
              </a:endParaRPr>
            </a:p>
          </p:txBody>
        </p:sp>
        <p:sp>
          <p:nvSpPr>
            <p:cNvPr id="77" name="圆角矩形 76"/>
            <p:cNvSpPr/>
            <p:nvPr/>
          </p:nvSpPr>
          <p:spPr bwMode="auto">
            <a:xfrm>
              <a:off x="3978757" y="4036722"/>
              <a:ext cx="1545742" cy="193122"/>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On-Device Execution</a:t>
              </a:r>
              <a:r>
                <a:rPr lang="zh-CN" altLang="en-US" sz="900" kern="0" dirty="0" smtClean="0">
                  <a:solidFill>
                    <a:srgbClr val="000000"/>
                  </a:solidFill>
                  <a:latin typeface="微软雅黑"/>
                  <a:ea typeface="微软雅黑"/>
                </a:rPr>
                <a:t> </a:t>
              </a:r>
              <a:endParaRPr lang="en-US" altLang="zh-CN" sz="900" kern="0" dirty="0">
                <a:solidFill>
                  <a:srgbClr val="000000"/>
                </a:solidFill>
                <a:latin typeface="微软雅黑"/>
                <a:ea typeface="微软雅黑"/>
              </a:endParaRPr>
            </a:p>
          </p:txBody>
        </p:sp>
        <p:sp>
          <p:nvSpPr>
            <p:cNvPr id="79" name="TextBox 163"/>
            <p:cNvSpPr txBox="1"/>
            <p:nvPr/>
          </p:nvSpPr>
          <p:spPr>
            <a:xfrm>
              <a:off x="3025140" y="3339043"/>
              <a:ext cx="6097588" cy="261610"/>
            </a:xfrm>
            <a:prstGeom prst="rect">
              <a:avLst/>
            </a:prstGeom>
            <a:noFill/>
          </p:spPr>
          <p:txBody>
            <a:bodyPr wrap="square" rtlCol="0" anchor="ctr">
              <a:spAutoFit/>
            </a:bodyPr>
            <a:lstStyle/>
            <a:p>
              <a:pPr algn="ctr" defTabSz="914400" fontAlgn="base">
                <a:spcBef>
                  <a:spcPct val="0"/>
                </a:spcBef>
                <a:spcAft>
                  <a:spcPct val="0"/>
                </a:spcAft>
              </a:pPr>
              <a:r>
                <a:rPr lang="en-US" altLang="zh-CN" sz="1100" b="1" dirty="0" err="1" smtClean="0">
                  <a:solidFill>
                    <a:prstClr val="black"/>
                  </a:solidFill>
                  <a:latin typeface="微软雅黑" panose="020B0503020204020204" pitchFamily="34" charset="-122"/>
                  <a:ea typeface="微软雅黑" panose="020B0503020204020204" pitchFamily="34" charset="-122"/>
                </a:rPr>
                <a:t>MindSpore</a:t>
              </a:r>
              <a:r>
                <a:rPr lang="zh-CN" altLang="en-US" sz="1100" b="1" dirty="0">
                  <a:solidFill>
                    <a:prstClr val="black"/>
                  </a:solidFill>
                  <a:latin typeface="微软雅黑" panose="020B0503020204020204" pitchFamily="34" charset="-122"/>
                  <a:ea typeface="微软雅黑" panose="020B0503020204020204" pitchFamily="34" charset="-122"/>
                </a:rPr>
                <a:t> </a:t>
              </a:r>
              <a:r>
                <a:rPr lang="en-US" altLang="zh-CN" sz="1100" b="1" dirty="0" smtClean="0">
                  <a:solidFill>
                    <a:prstClr val="black"/>
                  </a:solidFill>
                  <a:latin typeface="微软雅黑" panose="020B0503020204020204" pitchFamily="34" charset="-122"/>
                  <a:ea typeface="微软雅黑" panose="020B0503020204020204" pitchFamily="34" charset="-122"/>
                </a:rPr>
                <a:t>Graph Engine </a:t>
              </a:r>
              <a:r>
                <a:rPr lang="en-US" altLang="zh-CN" sz="1000" dirty="0" smtClean="0">
                  <a:solidFill>
                    <a:prstClr val="black"/>
                  </a:solidFill>
                  <a:latin typeface="微软雅黑" panose="020B0503020204020204" pitchFamily="34" charset="-122"/>
                  <a:ea typeface="微软雅黑" panose="020B0503020204020204" pitchFamily="34" charset="-122"/>
                </a:rPr>
                <a:t>(Ascend/GPU/CPU Support)</a:t>
              </a:r>
              <a:endParaRPr lang="zh-CN" altLang="en-US" sz="900" dirty="0" smtClean="0">
                <a:solidFill>
                  <a:prstClr val="black"/>
                </a:solidFill>
                <a:latin typeface="微软雅黑" panose="020B0503020204020204" pitchFamily="34" charset="-122"/>
                <a:ea typeface="微软雅黑" panose="020B0503020204020204" pitchFamily="34" charset="-122"/>
              </a:endParaRPr>
            </a:p>
          </p:txBody>
        </p:sp>
        <p:sp>
          <p:nvSpPr>
            <p:cNvPr id="49" name="圆角矩形 48"/>
            <p:cNvSpPr/>
            <p:nvPr/>
          </p:nvSpPr>
          <p:spPr bwMode="auto">
            <a:xfrm>
              <a:off x="3970858" y="2364926"/>
              <a:ext cx="1553642" cy="174276"/>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Training/Inference/Export</a:t>
              </a:r>
              <a:endParaRPr lang="en-US" altLang="zh-CN" sz="900" kern="0" dirty="0">
                <a:solidFill>
                  <a:srgbClr val="000000"/>
                </a:solidFill>
                <a:latin typeface="微软雅黑"/>
                <a:ea typeface="微软雅黑"/>
              </a:endParaRPr>
            </a:p>
          </p:txBody>
        </p:sp>
        <p:sp>
          <p:nvSpPr>
            <p:cNvPr id="51" name="圆角矩形 50"/>
            <p:cNvSpPr/>
            <p:nvPr/>
          </p:nvSpPr>
          <p:spPr bwMode="auto">
            <a:xfrm>
              <a:off x="5768090" y="2350698"/>
              <a:ext cx="1129865" cy="206722"/>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Data Processing</a:t>
              </a:r>
              <a:endParaRPr lang="en-US" altLang="zh-CN" sz="900" kern="0" dirty="0">
                <a:solidFill>
                  <a:srgbClr val="000000"/>
                </a:solidFill>
                <a:latin typeface="微软雅黑"/>
                <a:ea typeface="微软雅黑"/>
              </a:endParaRPr>
            </a:p>
          </p:txBody>
        </p:sp>
        <p:sp>
          <p:nvSpPr>
            <p:cNvPr id="52" name="圆角矩形 51"/>
            <p:cNvSpPr/>
            <p:nvPr/>
          </p:nvSpPr>
          <p:spPr bwMode="auto">
            <a:xfrm>
              <a:off x="7141545" y="2359838"/>
              <a:ext cx="1705275" cy="177113"/>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Data Format Transformation</a:t>
              </a:r>
              <a:endParaRPr lang="en-US" altLang="zh-CN" sz="900" kern="0" dirty="0">
                <a:solidFill>
                  <a:srgbClr val="000000"/>
                </a:solidFill>
                <a:latin typeface="微软雅黑"/>
                <a:ea typeface="微软雅黑"/>
              </a:endParaRPr>
            </a:p>
          </p:txBody>
        </p:sp>
        <p:sp>
          <p:nvSpPr>
            <p:cNvPr id="54" name="圆角矩形 53"/>
            <p:cNvSpPr/>
            <p:nvPr/>
          </p:nvSpPr>
          <p:spPr bwMode="auto">
            <a:xfrm>
              <a:off x="6640264" y="4026422"/>
              <a:ext cx="1764596" cy="183706"/>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Distributed Libs</a:t>
              </a:r>
              <a:r>
                <a:rPr lang="zh-CN" altLang="en-US" sz="900" kern="0" dirty="0" smtClean="0">
                  <a:solidFill>
                    <a:srgbClr val="000000"/>
                  </a:solidFill>
                  <a:latin typeface="微软雅黑"/>
                  <a:ea typeface="微软雅黑"/>
                </a:rPr>
                <a:t> </a:t>
              </a:r>
              <a:r>
                <a:rPr lang="en-US" altLang="zh-CN" sz="900" kern="0" dirty="0" smtClean="0">
                  <a:solidFill>
                    <a:srgbClr val="000000"/>
                  </a:solidFill>
                  <a:latin typeface="微软雅黑"/>
                  <a:ea typeface="微软雅黑"/>
                </a:rPr>
                <a:t>(</a:t>
              </a:r>
              <a:r>
                <a:rPr lang="en-US" altLang="zh-CN" sz="900" kern="0" dirty="0" err="1" smtClean="0">
                  <a:solidFill>
                    <a:srgbClr val="000000"/>
                  </a:solidFill>
                  <a:latin typeface="微软雅黑"/>
                  <a:ea typeface="微软雅黑"/>
                </a:rPr>
                <a:t>Comms</a:t>
              </a:r>
              <a:r>
                <a:rPr lang="en-US" altLang="zh-CN" sz="900" kern="0" dirty="0" smtClean="0">
                  <a:solidFill>
                    <a:srgbClr val="000000"/>
                  </a:solidFill>
                  <a:latin typeface="微软雅黑"/>
                  <a:ea typeface="微软雅黑"/>
                </a:rPr>
                <a:t>/PS)</a:t>
              </a:r>
              <a:endParaRPr lang="en-US" altLang="zh-CN" sz="900" kern="0" dirty="0">
                <a:solidFill>
                  <a:srgbClr val="000000"/>
                </a:solidFill>
                <a:latin typeface="微软雅黑"/>
                <a:ea typeface="微软雅黑"/>
              </a:endParaRPr>
            </a:p>
          </p:txBody>
        </p:sp>
        <p:sp>
          <p:nvSpPr>
            <p:cNvPr id="59" name="圆角矩形 58"/>
            <p:cNvSpPr/>
            <p:nvPr/>
          </p:nvSpPr>
          <p:spPr bwMode="auto">
            <a:xfrm>
              <a:off x="6640264" y="3690717"/>
              <a:ext cx="1764596" cy="178141"/>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Pipeline</a:t>
              </a:r>
              <a:r>
                <a:rPr lang="zh-CN" altLang="en-US" sz="900" kern="0" dirty="0">
                  <a:solidFill>
                    <a:srgbClr val="000000"/>
                  </a:solidFill>
                  <a:latin typeface="微软雅黑"/>
                  <a:ea typeface="微软雅黑"/>
                </a:rPr>
                <a:t> </a:t>
              </a:r>
              <a:r>
                <a:rPr lang="en-US" altLang="zh-CN" sz="900" kern="0" dirty="0" smtClean="0">
                  <a:solidFill>
                    <a:srgbClr val="000000"/>
                  </a:solidFill>
                  <a:latin typeface="微软雅黑"/>
                  <a:ea typeface="微软雅黑"/>
                </a:rPr>
                <a:t>Parallel</a:t>
              </a:r>
              <a:endParaRPr lang="en-US" altLang="zh-CN" sz="900" kern="0" dirty="0">
                <a:solidFill>
                  <a:srgbClr val="000000"/>
                </a:solidFill>
                <a:latin typeface="微软雅黑"/>
                <a:ea typeface="微软雅黑"/>
              </a:endParaRPr>
            </a:p>
          </p:txBody>
        </p:sp>
        <p:sp>
          <p:nvSpPr>
            <p:cNvPr id="61" name="矩形 60"/>
            <p:cNvSpPr/>
            <p:nvPr/>
          </p:nvSpPr>
          <p:spPr bwMode="auto">
            <a:xfrm>
              <a:off x="2821916" y="4416939"/>
              <a:ext cx="6315018" cy="339498"/>
            </a:xfrm>
            <a:prstGeom prst="rect">
              <a:avLst/>
            </a:prstGeom>
            <a:solidFill>
              <a:srgbClr val="B9D3F9"/>
            </a:solidFill>
            <a:ln w="9525" cap="flat" cmpd="sng" algn="ctr">
              <a:noFill/>
              <a:prstDash val="dash"/>
              <a:round/>
              <a:headEnd type="none" w="med" len="med"/>
              <a:tailEnd type="none" w="med" len="med"/>
            </a:ln>
            <a:effectLst/>
          </p:spPr>
          <p:txBody>
            <a:bodyPr vert="horz" wrap="square" lIns="91425" tIns="45712" rIns="91425" bIns="45712" numCol="1" rtlCol="0" anchor="t" anchorCtr="0" compatLnSpc="1">
              <a:noAutofit/>
            </a:bodyPr>
            <a:lstStyle/>
            <a:p>
              <a:pPr algn="ctr" defTabSz="877570" eaLnBrk="0" hangingPunct="0">
                <a:defRPr/>
              </a:pPr>
              <a:endParaRPr lang="en-US" altLang="zh-CN" sz="1200" b="1" kern="0" dirty="0" smtClean="0">
                <a:solidFill>
                  <a:srgbClr val="000000"/>
                </a:solidFill>
                <a:latin typeface="微软雅黑" panose="020B0503020204020204" pitchFamily="34" charset="-122"/>
                <a:ea typeface="微软雅黑" panose="020B0503020204020204" pitchFamily="34" charset="-122"/>
              </a:endParaRPr>
            </a:p>
          </p:txBody>
        </p:sp>
        <p:sp>
          <p:nvSpPr>
            <p:cNvPr id="75" name="TextBox 163"/>
            <p:cNvSpPr txBox="1"/>
            <p:nvPr/>
          </p:nvSpPr>
          <p:spPr>
            <a:xfrm>
              <a:off x="2821916" y="4457797"/>
              <a:ext cx="6315018" cy="261610"/>
            </a:xfrm>
            <a:prstGeom prst="rect">
              <a:avLst/>
            </a:prstGeom>
            <a:noFill/>
          </p:spPr>
          <p:txBody>
            <a:bodyPr wrap="square" rtlCol="0" anchor="ctr">
              <a:spAutoFit/>
            </a:bodyPr>
            <a:lstStyle/>
            <a:p>
              <a:pPr algn="ctr" defTabSz="914400" fontAlgn="base">
                <a:spcBef>
                  <a:spcPct val="0"/>
                </a:spcBef>
                <a:spcAft>
                  <a:spcPct val="0"/>
                </a:spcAft>
              </a:pPr>
              <a:r>
                <a:rPr lang="en-US" altLang="zh-CN" sz="1100" b="1" dirty="0" err="1" smtClean="0">
                  <a:solidFill>
                    <a:prstClr val="black"/>
                  </a:solidFill>
                  <a:latin typeface="微软雅黑" panose="020B0503020204020204" pitchFamily="34" charset="-122"/>
                  <a:ea typeface="微软雅黑" panose="020B0503020204020204" pitchFamily="34" charset="-122"/>
                </a:rPr>
                <a:t>MindSpore</a:t>
              </a:r>
              <a:r>
                <a:rPr lang="zh-CN" altLang="en-US" sz="1100" b="1" dirty="0">
                  <a:solidFill>
                    <a:prstClr val="black"/>
                  </a:solidFill>
                  <a:latin typeface="微软雅黑" panose="020B0503020204020204" pitchFamily="34" charset="-122"/>
                  <a:ea typeface="微软雅黑" panose="020B0503020204020204" pitchFamily="34" charset="-122"/>
                </a:rPr>
                <a:t> </a:t>
              </a:r>
              <a:r>
                <a:rPr lang="en-US" altLang="zh-CN" sz="1100" b="1" dirty="0" smtClean="0">
                  <a:solidFill>
                    <a:prstClr val="black"/>
                  </a:solidFill>
                  <a:latin typeface="微软雅黑" panose="020B0503020204020204" pitchFamily="34" charset="-122"/>
                  <a:ea typeface="微软雅黑" panose="020B0503020204020204" pitchFamily="34" charset="-122"/>
                </a:rPr>
                <a:t>Backend Runtime</a:t>
              </a:r>
              <a:r>
                <a:rPr lang="zh-CN" altLang="en-US" sz="1100" b="1" dirty="0" smtClean="0">
                  <a:solidFill>
                    <a:prstClr val="black"/>
                  </a:solidFill>
                  <a:latin typeface="微软雅黑" panose="020B0503020204020204" pitchFamily="34" charset="-122"/>
                  <a:ea typeface="微软雅黑" panose="020B0503020204020204" pitchFamily="34" charset="-122"/>
                </a:rPr>
                <a:t> </a:t>
              </a:r>
              <a:r>
                <a:rPr lang="en-US" altLang="zh-CN" sz="1100" dirty="0" smtClean="0">
                  <a:solidFill>
                    <a:prstClr val="black"/>
                  </a:solidFill>
                  <a:latin typeface="微软雅黑" panose="020B0503020204020204" pitchFamily="34" charset="-122"/>
                  <a:ea typeface="微软雅黑" panose="020B0503020204020204" pitchFamily="34" charset="-122"/>
                </a:rPr>
                <a:t>(Cloud/Edge/Mobile)</a:t>
              </a:r>
              <a:endParaRPr lang="zh-CN" altLang="en-US" sz="900" dirty="0" smtClean="0">
                <a:solidFill>
                  <a:prstClr val="black"/>
                </a:solidFill>
                <a:latin typeface="微软雅黑" panose="020B0503020204020204" pitchFamily="34" charset="-122"/>
                <a:ea typeface="微软雅黑" panose="020B0503020204020204" pitchFamily="34" charset="-122"/>
              </a:endParaRPr>
            </a:p>
          </p:txBody>
        </p:sp>
        <p:sp>
          <p:nvSpPr>
            <p:cNvPr id="85" name="Text Box 35"/>
            <p:cNvSpPr txBox="1">
              <a:spLocks noChangeArrowheads="1"/>
            </p:cNvSpPr>
            <p:nvPr/>
          </p:nvSpPr>
          <p:spPr bwMode="gray">
            <a:xfrm>
              <a:off x="7821981" y="5051478"/>
              <a:ext cx="1159809" cy="283442"/>
            </a:xfrm>
            <a:prstGeom prst="rect">
              <a:avLst/>
            </a:prstGeom>
            <a:solidFill>
              <a:schemeClr val="bg2"/>
            </a:solidFill>
            <a:ln w="9525">
              <a:noFill/>
              <a:miter lim="800000"/>
            </a:ln>
            <a:effectLst>
              <a:outerShdw blurRad="44450" dist="27940" dir="5400000" algn="ctr">
                <a:srgbClr val="000000">
                  <a:alpha val="32000"/>
                </a:srgbClr>
              </a:outerShdw>
            </a:effectLst>
          </p:spPr>
          <p:txBody>
            <a:bodyPr wrap="square" lIns="91304" tIns="45654" rIns="91304" bIns="45654" anchor="ctr">
              <a:noAutofit/>
              <a:flatTx/>
            </a:bodyPr>
            <a:lstStyle/>
            <a:p>
              <a:pPr algn="ctr" defTabSz="914400">
                <a:defRPr/>
              </a:pPr>
              <a:r>
                <a:rPr lang="en-US" altLang="zh-CN" sz="1100" kern="0" dirty="0" smtClean="0">
                  <a:solidFill>
                    <a:srgbClr val="000000">
                      <a:lumMod val="75000"/>
                      <a:lumOff val="25000"/>
                    </a:srgbClr>
                  </a:solidFill>
                  <a:latin typeface="微软雅黑" panose="020B0503020204020204" pitchFamily="34" charset="-122"/>
                  <a:ea typeface="微软雅黑" panose="020B0503020204020204" pitchFamily="34" charset="-122"/>
                </a:rPr>
                <a:t>Android/iOS</a:t>
              </a:r>
              <a:endParaRPr lang="en-US" altLang="zh-CN" sz="1100" kern="0" dirty="0">
                <a:solidFill>
                  <a:srgbClr val="000000">
                    <a:lumMod val="75000"/>
                    <a:lumOff val="25000"/>
                  </a:srgbClr>
                </a:solidFill>
                <a:latin typeface="微软雅黑" panose="020B0503020204020204" pitchFamily="34" charset="-122"/>
                <a:ea typeface="微软雅黑" panose="020B0503020204020204" pitchFamily="34" charset="-122"/>
              </a:endParaRPr>
            </a:p>
          </p:txBody>
        </p:sp>
      </p:grpSp>
      <p:sp>
        <p:nvSpPr>
          <p:cNvPr id="40" name="文本框 39"/>
          <p:cNvSpPr txBox="1"/>
          <p:nvPr>
            <p:custDataLst>
              <p:tags r:id="rId2"/>
            </p:custDataLst>
          </p:nvPr>
        </p:nvSpPr>
        <p:spPr>
          <a:xfrm>
            <a:off x="377825" y="624840"/>
            <a:ext cx="4944110" cy="1400810"/>
          </a:xfrm>
          <a:prstGeom prst="rect">
            <a:avLst/>
          </a:prstGeom>
          <a:noFill/>
        </p:spPr>
        <p:txBody>
          <a:bodyPr wrap="square" lIns="90000" tIns="46800" rIns="90000" bIns="0" anchor="ctr" anchorCtr="0">
            <a:normAutofit/>
          </a:bodyPr>
          <a:p>
            <a:pPr algn="l" fontAlgn="auto">
              <a:lnSpc>
                <a:spcPct val="120000"/>
              </a:lnSpc>
            </a:pPr>
            <a:r>
              <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rPr>
              <a:t>Community Progress Update</a:t>
            </a:r>
            <a:endPar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endParaRPr>
          </a:p>
        </p:txBody>
      </p:sp>
      <p:sp>
        <p:nvSpPr>
          <p:cNvPr id="3" name="文本框 1"/>
          <p:cNvSpPr txBox="1"/>
          <p:nvPr/>
        </p:nvSpPr>
        <p:spPr>
          <a:xfrm>
            <a:off x="7185025" y="1819910"/>
            <a:ext cx="4938395" cy="5354320"/>
          </a:xfrm>
          <a:prstGeom prst="rect">
            <a:avLst/>
          </a:prstGeom>
          <a:noFill/>
        </p:spPr>
        <p:txBody>
          <a:bodyPr wrap="square" rtlCol="0">
            <a:spAutoFit/>
          </a:bodyPr>
          <a:p>
            <a:pPr marL="285750" indent="-285750">
              <a:lnSpc>
                <a:spcPct val="150000"/>
              </a:lnSpc>
              <a:buFont typeface="Arial" panose="020B0604020202090204" pitchFamily="34" charset="0"/>
              <a:buChar char="•"/>
            </a:pPr>
            <a:r>
              <a:rPr lang="en-US" altLang="zh-CN" dirty="0"/>
              <a:t>Promotions:</a:t>
            </a:r>
            <a:endParaRPr lang="en-US" altLang="zh-CN" dirty="0"/>
          </a:p>
          <a:p>
            <a:pPr marL="742950" lvl="1" indent="-285750">
              <a:lnSpc>
                <a:spcPct val="150000"/>
              </a:lnSpc>
              <a:buFont typeface="Arial" panose="020B0604020202090204" pitchFamily="34" charset="0"/>
              <a:buChar char="•"/>
            </a:pPr>
            <a:r>
              <a:rPr lang="en-US" altLang="zh-CN" dirty="0">
                <a:sym typeface="+mn-ea"/>
                <a:hlinkClick r:id="rId3" action="ppaction://hlinkfile"/>
              </a:rPr>
              <a:t>CNCF Webinar</a:t>
            </a:r>
            <a:endParaRPr lang="en-US" altLang="zh-CN" dirty="0">
              <a:sym typeface="+mn-ea"/>
            </a:endParaRPr>
          </a:p>
          <a:p>
            <a:pPr marL="742950" lvl="1" indent="-285750">
              <a:lnSpc>
                <a:spcPct val="150000"/>
              </a:lnSpc>
              <a:buFont typeface="Arial" panose="020B0604020202090204" pitchFamily="34" charset="0"/>
              <a:buChar char="•"/>
            </a:pPr>
            <a:r>
              <a:rPr lang="en-US" altLang="zh-CN" dirty="0">
                <a:sym typeface="+mn-ea"/>
                <a:hlinkClick r:id="rId4" action="ppaction://hlinkfile"/>
              </a:rPr>
              <a:t>LFAI Blogpost</a:t>
            </a:r>
            <a:endParaRPr lang="en-US" altLang="zh-CN" dirty="0">
              <a:sym typeface="+mn-ea"/>
            </a:endParaRPr>
          </a:p>
          <a:p>
            <a:pPr marL="742950" lvl="1" indent="-285750">
              <a:lnSpc>
                <a:spcPct val="150000"/>
              </a:lnSpc>
              <a:buFont typeface="Arial" panose="020B0604020202090204" pitchFamily="34" charset="0"/>
              <a:buChar char="•"/>
            </a:pPr>
            <a:r>
              <a:rPr lang="en-US" altLang="zh-CN" dirty="0">
                <a:sym typeface="+mn-ea"/>
                <a:hlinkClick r:id="rId5" action="ppaction://hlinkfile"/>
              </a:rPr>
              <a:t>CNCF Blogpost</a:t>
            </a:r>
            <a:endParaRPr lang="en-US" altLang="zh-CN" dirty="0">
              <a:sym typeface="+mn-ea"/>
            </a:endParaRPr>
          </a:p>
          <a:p>
            <a:pPr marL="742950" lvl="1" indent="-285750">
              <a:lnSpc>
                <a:spcPct val="150000"/>
              </a:lnSpc>
              <a:buFont typeface="Arial" panose="020B0604020202090204" pitchFamily="34" charset="0"/>
              <a:buChar char="•"/>
            </a:pPr>
            <a:r>
              <a:rPr lang="en-US" altLang="zh-CN" dirty="0">
                <a:sym typeface="+mn-ea"/>
                <a:hlinkClick r:id="rId6" action="ppaction://hlinkfile"/>
              </a:rPr>
              <a:t>ONNX Virtual Meetup</a:t>
            </a:r>
            <a:r>
              <a:rPr lang="en-US" altLang="zh-CN" dirty="0">
                <a:sym typeface="+mn-ea"/>
              </a:rPr>
              <a:t> / </a:t>
            </a:r>
            <a:r>
              <a:rPr lang="en-US" altLang="zh-CN" dirty="0">
                <a:sym typeface="+mn-ea"/>
                <a:hlinkClick r:id="rId7" action="ppaction://hlinkfile"/>
              </a:rPr>
              <a:t>Bilibili</a:t>
            </a:r>
            <a:endParaRPr lang="en-US" altLang="zh-CN" dirty="0">
              <a:sym typeface="+mn-ea"/>
            </a:endParaRPr>
          </a:p>
          <a:p>
            <a:pPr marL="742950" lvl="1" indent="-285750">
              <a:lnSpc>
                <a:spcPct val="150000"/>
              </a:lnSpc>
              <a:buFont typeface="Arial" panose="020B0604020202090204" pitchFamily="34" charset="0"/>
              <a:buChar char="•"/>
            </a:pPr>
            <a:endParaRPr lang="en-US" altLang="zh-CN" dirty="0"/>
          </a:p>
          <a:p>
            <a:pPr marL="285750" lvl="0" indent="-285750">
              <a:lnSpc>
                <a:spcPct val="150000"/>
              </a:lnSpc>
              <a:buFont typeface="Arial" panose="020B0604020202090204" pitchFamily="34" charset="0"/>
              <a:buChar char="•"/>
            </a:pPr>
            <a:r>
              <a:rPr lang="en-US" altLang="zh-CN" dirty="0"/>
              <a:t>Upcoming Events:</a:t>
            </a:r>
            <a:endParaRPr lang="en-US" altLang="zh-CN" dirty="0"/>
          </a:p>
          <a:p>
            <a:pPr marL="742950" lvl="1" indent="-285750">
              <a:lnSpc>
                <a:spcPct val="150000"/>
              </a:lnSpc>
              <a:buFont typeface="Arial" panose="020B0604020202090204" pitchFamily="34" charset="0"/>
              <a:buChar char="•"/>
            </a:pPr>
            <a:r>
              <a:rPr lang="en-US" altLang="zh-CN" dirty="0"/>
              <a:t>Live streaming course on bilibili for China audience</a:t>
            </a:r>
            <a:endParaRPr lang="en-US" altLang="zh-CN" dirty="0"/>
          </a:p>
          <a:p>
            <a:pPr marL="742950" lvl="1" indent="-285750">
              <a:lnSpc>
                <a:spcPct val="150000"/>
              </a:lnSpc>
              <a:buFont typeface="Arial" panose="020B0604020202090204" pitchFamily="34" charset="0"/>
              <a:buChar char="•"/>
            </a:pPr>
            <a:r>
              <a:rPr lang="en-US" altLang="zh-CN" dirty="0"/>
              <a:t>Eclipse Foundation blogpost (mid May)</a:t>
            </a:r>
            <a:endParaRPr lang="en-US" altLang="zh-CN" dirty="0"/>
          </a:p>
          <a:p>
            <a:pPr marL="742950" lvl="1" indent="-285750">
              <a:lnSpc>
                <a:spcPct val="150000"/>
              </a:lnSpc>
              <a:buFont typeface="Arial" panose="020B0604020202090204" pitchFamily="34" charset="0"/>
              <a:buChar char="•"/>
            </a:pPr>
            <a:r>
              <a:rPr lang="en-US" altLang="zh-CN" dirty="0"/>
              <a:t>Conferences</a:t>
            </a:r>
            <a:endParaRPr lang="en-US" altLang="zh-CN" dirty="0"/>
          </a:p>
          <a:p>
            <a:pPr marL="742950" lvl="1" indent="-285750">
              <a:lnSpc>
                <a:spcPct val="150000"/>
              </a:lnSpc>
              <a:buFont typeface="Arial" panose="020B0604020202090204" pitchFamily="34" charset="0"/>
              <a:buChar char="•"/>
            </a:pPr>
            <a:endParaRPr lang="en-US" altLang="zh-CN" dirty="0"/>
          </a:p>
          <a:p>
            <a:pPr marL="285750" indent="-285750">
              <a:buFont typeface="Arial" panose="020B0604020202090204" pitchFamily="34" charset="0"/>
              <a:buChar char="•"/>
            </a:pPr>
            <a:endParaRPr lang="zh-CN" altLang="en-US" dirty="0"/>
          </a:p>
        </p:txBody>
      </p:sp>
    </p:spTree>
    <p:custDataLst>
      <p:tags r:id="rId8"/>
    </p:custData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60350"/>
            <a:ext cx="1766570" cy="118745"/>
          </a:xfrm>
          <a:prstGeom prst="rect">
            <a:avLst/>
          </a:prstGeom>
          <a:solidFill>
            <a:srgbClr val="007CB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573405"/>
            <a:ext cx="1529080" cy="118745"/>
          </a:xfrm>
          <a:prstGeom prst="rect">
            <a:avLst/>
          </a:prstGeom>
          <a:solidFill>
            <a:srgbClr val="8BC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869950"/>
            <a:ext cx="1240155" cy="102235"/>
          </a:xfrm>
          <a:prstGeom prst="rect">
            <a:avLst/>
          </a:prstGeom>
          <a:solidFill>
            <a:srgbClr val="7ECB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Logo 2"/>
          <p:cNvPicPr>
            <a:picLocks noChangeAspect="1"/>
          </p:cNvPicPr>
          <p:nvPr/>
        </p:nvPicPr>
        <p:blipFill>
          <a:blip r:embed="rId1"/>
          <a:stretch>
            <a:fillRect/>
          </a:stretch>
        </p:blipFill>
        <p:spPr>
          <a:xfrm>
            <a:off x="10451465" y="59055"/>
            <a:ext cx="1671955" cy="1407795"/>
          </a:xfrm>
          <a:prstGeom prst="rect">
            <a:avLst/>
          </a:prstGeom>
        </p:spPr>
      </p:pic>
      <p:grpSp>
        <p:nvGrpSpPr>
          <p:cNvPr id="2" name="组合 1"/>
          <p:cNvGrpSpPr/>
          <p:nvPr/>
        </p:nvGrpSpPr>
        <p:grpSpPr>
          <a:xfrm>
            <a:off x="342265" y="2025402"/>
            <a:ext cx="6501130" cy="3878058"/>
            <a:chOff x="2719070" y="1566932"/>
            <a:chExt cx="6501130" cy="3878058"/>
          </a:xfrm>
        </p:grpSpPr>
        <p:sp>
          <p:nvSpPr>
            <p:cNvPr id="30" name="圆角矩形 29"/>
            <p:cNvSpPr/>
            <p:nvPr/>
          </p:nvSpPr>
          <p:spPr>
            <a:xfrm>
              <a:off x="2719070" y="1566932"/>
              <a:ext cx="6501130" cy="3317488"/>
            </a:xfrm>
            <a:prstGeom prst="roundRect">
              <a:avLst>
                <a:gd name="adj" fmla="val 4019"/>
              </a:avLst>
            </a:prstGeom>
            <a:solidFill>
              <a:srgbClr val="6096E6"/>
            </a:solidFill>
            <a:ln w="12700" cap="flat" cmpd="sng" algn="ctr">
              <a:solidFill>
                <a:srgbClr val="FFFFFF">
                  <a:lumMod val="85000"/>
                </a:srgbClr>
              </a:solidFill>
              <a:prstDash val="solid"/>
            </a:ln>
            <a:effectLst/>
          </p:spPr>
          <p:txBody>
            <a:bodyPr lIns="0" tIns="0" rIns="0" bIns="0" rtlCol="0" anchor="ctr"/>
            <a:lstStyle/>
            <a:p>
              <a:pPr algn="ctr" defTabSz="914400"/>
              <a:endParaRPr lang="zh-CN" altLang="en-US" sz="800" b="1" kern="0" dirty="0">
                <a:latin typeface="微软雅黑" panose="020B0503020204020204" pitchFamily="34" charset="-122"/>
                <a:ea typeface="微软雅黑" panose="020B0503020204020204" pitchFamily="34" charset="-122"/>
              </a:endParaRPr>
            </a:p>
          </p:txBody>
        </p:sp>
        <p:sp>
          <p:nvSpPr>
            <p:cNvPr id="78" name="矩形 77"/>
            <p:cNvSpPr/>
            <p:nvPr/>
          </p:nvSpPr>
          <p:spPr bwMode="auto">
            <a:xfrm>
              <a:off x="2821916" y="3322919"/>
              <a:ext cx="6315018" cy="1015366"/>
            </a:xfrm>
            <a:prstGeom prst="rect">
              <a:avLst/>
            </a:prstGeom>
            <a:solidFill>
              <a:srgbClr val="B9D3F9"/>
            </a:solidFill>
            <a:ln w="9525" cap="flat" cmpd="sng" algn="ctr">
              <a:noFill/>
              <a:prstDash val="dash"/>
              <a:round/>
              <a:headEnd type="none" w="med" len="med"/>
              <a:tailEnd type="none" w="med" len="med"/>
            </a:ln>
            <a:effectLst/>
          </p:spPr>
          <p:txBody>
            <a:bodyPr vert="horz" wrap="square" lIns="91425" tIns="45712" rIns="91425" bIns="45712" numCol="1" rtlCol="0" anchor="t" anchorCtr="0" compatLnSpc="1">
              <a:noAutofit/>
            </a:bodyPr>
            <a:lstStyle/>
            <a:p>
              <a:pPr algn="ctr" defTabSz="877570" eaLnBrk="0" hangingPunct="0">
                <a:defRPr/>
              </a:pPr>
              <a:endParaRPr lang="en-US" altLang="zh-CN" sz="1200" b="1" kern="0" dirty="0" smtClean="0">
                <a:solidFill>
                  <a:srgbClr val="000000"/>
                </a:solidFill>
                <a:latin typeface="微软雅黑" panose="020B0503020204020204" pitchFamily="34" charset="-122"/>
                <a:ea typeface="微软雅黑" panose="020B0503020204020204" pitchFamily="34" charset="-122"/>
              </a:endParaRPr>
            </a:p>
          </p:txBody>
        </p:sp>
        <p:sp>
          <p:nvSpPr>
            <p:cNvPr id="24" name="圆角矩形 188"/>
            <p:cNvSpPr/>
            <p:nvPr/>
          </p:nvSpPr>
          <p:spPr>
            <a:xfrm>
              <a:off x="2719070" y="4939348"/>
              <a:ext cx="6494348" cy="505642"/>
            </a:xfrm>
            <a:prstGeom prst="roundRect">
              <a:avLst/>
            </a:prstGeom>
            <a:solidFill>
              <a:srgbClr val="6096E6"/>
            </a:solidFill>
            <a:ln w="12700" cap="flat" cmpd="sng" algn="ctr">
              <a:solidFill>
                <a:srgbClr val="FFFFFF">
                  <a:lumMod val="85000"/>
                </a:srgbClr>
              </a:solidFill>
              <a:prstDash val="solid"/>
            </a:ln>
            <a:effectLst/>
          </p:spPr>
          <p:txBody>
            <a:bodyPr lIns="0" tIns="0" rIns="0" bIns="0" rtlCol="0" anchor="ctr"/>
            <a:lstStyle/>
            <a:p>
              <a:pPr algn="ctr" defTabSz="914400">
                <a:defRPr/>
              </a:pPr>
              <a:endParaRPr lang="en-US" altLang="zh-CN" sz="700" kern="0" dirty="0">
                <a:solidFill>
                  <a:sysClr val="windowText" lastClr="000000"/>
                </a:solidFill>
                <a:latin typeface="微软雅黑" panose="020B0503020204020204" pitchFamily="34" charset="-122"/>
                <a:ea typeface="微软雅黑" panose="020B0503020204020204" pitchFamily="34" charset="-122"/>
              </a:endParaRPr>
            </a:p>
          </p:txBody>
        </p:sp>
        <p:sp>
          <p:nvSpPr>
            <p:cNvPr id="25" name="Text Box 35"/>
            <p:cNvSpPr txBox="1">
              <a:spLocks noChangeArrowheads="1"/>
            </p:cNvSpPr>
            <p:nvPr/>
          </p:nvSpPr>
          <p:spPr bwMode="gray">
            <a:xfrm>
              <a:off x="4088848" y="5043240"/>
              <a:ext cx="1078349" cy="283442"/>
            </a:xfrm>
            <a:prstGeom prst="rect">
              <a:avLst/>
            </a:prstGeom>
            <a:solidFill>
              <a:schemeClr val="bg2"/>
            </a:solidFill>
            <a:ln w="9525">
              <a:noFill/>
              <a:miter lim="800000"/>
            </a:ln>
            <a:effectLst>
              <a:outerShdw blurRad="44450" dist="27940" dir="5400000" algn="ctr">
                <a:srgbClr val="000000">
                  <a:alpha val="32000"/>
                </a:srgbClr>
              </a:outerShdw>
            </a:effectLst>
          </p:spPr>
          <p:txBody>
            <a:bodyPr wrap="square" lIns="91304" tIns="45654" rIns="91304" bIns="45654" anchor="ctr">
              <a:noAutofit/>
              <a:flatTx/>
            </a:bodyPr>
            <a:lstStyle/>
            <a:p>
              <a:pPr algn="ctr" defTabSz="914400">
                <a:defRPr/>
              </a:pPr>
              <a:r>
                <a:rPr lang="en-US" altLang="zh-CN" sz="1100" kern="0" dirty="0" smtClean="0">
                  <a:solidFill>
                    <a:srgbClr val="000000">
                      <a:lumMod val="75000"/>
                      <a:lumOff val="25000"/>
                    </a:srgbClr>
                  </a:solidFill>
                  <a:latin typeface="微软雅黑" panose="020B0503020204020204" pitchFamily="34" charset="-122"/>
                  <a:ea typeface="微软雅黑" panose="020B0503020204020204" pitchFamily="34" charset="-122"/>
                </a:rPr>
                <a:t>GPU</a:t>
              </a:r>
              <a:endParaRPr lang="en-US" altLang="zh-CN" sz="1100" kern="0" dirty="0">
                <a:solidFill>
                  <a:srgbClr val="000000">
                    <a:lumMod val="75000"/>
                    <a:lumOff val="25000"/>
                  </a:srgbClr>
                </a:solidFill>
                <a:latin typeface="微软雅黑" panose="020B0503020204020204" pitchFamily="34" charset="-122"/>
                <a:ea typeface="微软雅黑" panose="020B0503020204020204" pitchFamily="34" charset="-122"/>
              </a:endParaRPr>
            </a:p>
          </p:txBody>
        </p:sp>
        <p:sp>
          <p:nvSpPr>
            <p:cNvPr id="26" name="Text Box 35"/>
            <p:cNvSpPr txBox="1">
              <a:spLocks noChangeArrowheads="1"/>
            </p:cNvSpPr>
            <p:nvPr/>
          </p:nvSpPr>
          <p:spPr bwMode="gray">
            <a:xfrm>
              <a:off x="5290265" y="5050448"/>
              <a:ext cx="1167988" cy="283442"/>
            </a:xfrm>
            <a:prstGeom prst="rect">
              <a:avLst/>
            </a:prstGeom>
            <a:solidFill>
              <a:schemeClr val="bg2"/>
            </a:solidFill>
            <a:ln w="9525">
              <a:noFill/>
              <a:miter lim="800000"/>
            </a:ln>
            <a:effectLst>
              <a:outerShdw blurRad="44450" dist="27940" dir="5400000" algn="ctr">
                <a:srgbClr val="000000">
                  <a:alpha val="32000"/>
                </a:srgbClr>
              </a:outerShdw>
            </a:effectLst>
          </p:spPr>
          <p:txBody>
            <a:bodyPr wrap="square" lIns="91304" tIns="45654" rIns="91304" bIns="45654" anchor="ctr">
              <a:noAutofit/>
              <a:flatTx/>
            </a:bodyPr>
            <a:lstStyle/>
            <a:p>
              <a:pPr algn="ctr" defTabSz="914400">
                <a:defRPr/>
              </a:pPr>
              <a:r>
                <a:rPr lang="en-US" altLang="zh-CN" sz="1100" kern="0" dirty="0" smtClean="0">
                  <a:solidFill>
                    <a:srgbClr val="000000">
                      <a:lumMod val="75000"/>
                      <a:lumOff val="25000"/>
                    </a:srgbClr>
                  </a:solidFill>
                  <a:latin typeface="微软雅黑" panose="020B0503020204020204" pitchFamily="34" charset="-122"/>
                  <a:ea typeface="微软雅黑" panose="020B0503020204020204" pitchFamily="34" charset="-122"/>
                </a:rPr>
                <a:t>Ascend 310</a:t>
              </a:r>
              <a:endParaRPr lang="en-US" altLang="zh-CN" sz="1100" kern="0" dirty="0">
                <a:solidFill>
                  <a:srgbClr val="000000">
                    <a:lumMod val="75000"/>
                    <a:lumOff val="25000"/>
                  </a:srgbClr>
                </a:solidFill>
                <a:latin typeface="微软雅黑" panose="020B0503020204020204" pitchFamily="34" charset="-122"/>
                <a:ea typeface="微软雅黑" panose="020B0503020204020204" pitchFamily="34" charset="-122"/>
              </a:endParaRPr>
            </a:p>
          </p:txBody>
        </p:sp>
        <p:sp>
          <p:nvSpPr>
            <p:cNvPr id="27" name="Text Box 35"/>
            <p:cNvSpPr txBox="1">
              <a:spLocks noChangeArrowheads="1"/>
            </p:cNvSpPr>
            <p:nvPr/>
          </p:nvSpPr>
          <p:spPr bwMode="gray">
            <a:xfrm>
              <a:off x="6581321" y="5050448"/>
              <a:ext cx="1117592" cy="281192"/>
            </a:xfrm>
            <a:prstGeom prst="rect">
              <a:avLst/>
            </a:prstGeom>
            <a:solidFill>
              <a:schemeClr val="bg2"/>
            </a:solidFill>
            <a:ln w="9525">
              <a:noFill/>
              <a:miter lim="800000"/>
            </a:ln>
            <a:effectLst>
              <a:outerShdw blurRad="44450" dist="27940" dir="5400000" algn="ctr">
                <a:srgbClr val="000000">
                  <a:alpha val="32000"/>
                </a:srgbClr>
              </a:outerShdw>
            </a:effectLst>
          </p:spPr>
          <p:txBody>
            <a:bodyPr wrap="square" lIns="91304" tIns="45654" rIns="91304" bIns="45654" anchor="ctr">
              <a:noAutofit/>
              <a:flatTx/>
            </a:bodyPr>
            <a:lstStyle/>
            <a:p>
              <a:pPr algn="ctr" defTabSz="914400">
                <a:defRPr/>
              </a:pPr>
              <a:r>
                <a:rPr lang="en-US" altLang="zh-CN" sz="1100" kern="0" dirty="0" smtClean="0">
                  <a:solidFill>
                    <a:srgbClr val="000000">
                      <a:lumMod val="75000"/>
                      <a:lumOff val="25000"/>
                    </a:srgbClr>
                  </a:solidFill>
                  <a:latin typeface="微软雅黑" panose="020B0503020204020204" pitchFamily="34" charset="-122"/>
                  <a:ea typeface="微软雅黑" panose="020B0503020204020204" pitchFamily="34" charset="-122"/>
                </a:rPr>
                <a:t>Ascend 910</a:t>
              </a:r>
              <a:endParaRPr lang="en-US" altLang="zh-CN" sz="1100" kern="0" dirty="0">
                <a:solidFill>
                  <a:srgbClr val="000000">
                    <a:lumMod val="75000"/>
                    <a:lumOff val="25000"/>
                  </a:srgbClr>
                </a:solidFill>
                <a:latin typeface="微软雅黑" panose="020B0503020204020204" pitchFamily="34" charset="-122"/>
                <a:ea typeface="微软雅黑" panose="020B0503020204020204" pitchFamily="34" charset="-122"/>
              </a:endParaRPr>
            </a:p>
          </p:txBody>
        </p:sp>
        <p:sp>
          <p:nvSpPr>
            <p:cNvPr id="28" name="Text Box 35"/>
            <p:cNvSpPr txBox="1">
              <a:spLocks noChangeArrowheads="1"/>
            </p:cNvSpPr>
            <p:nvPr/>
          </p:nvSpPr>
          <p:spPr bwMode="gray">
            <a:xfrm>
              <a:off x="2867541" y="5043240"/>
              <a:ext cx="1103317" cy="283442"/>
            </a:xfrm>
            <a:prstGeom prst="rect">
              <a:avLst/>
            </a:prstGeom>
            <a:solidFill>
              <a:schemeClr val="bg2"/>
            </a:solidFill>
            <a:ln w="9525">
              <a:noFill/>
              <a:miter lim="800000"/>
            </a:ln>
            <a:effectLst>
              <a:outerShdw blurRad="44450" dist="27940" dir="5400000" algn="ctr">
                <a:srgbClr val="000000">
                  <a:alpha val="32000"/>
                </a:srgbClr>
              </a:outerShdw>
            </a:effectLst>
          </p:spPr>
          <p:txBody>
            <a:bodyPr wrap="square" lIns="91304" tIns="45654" rIns="91304" bIns="45654" anchor="ctr">
              <a:noAutofit/>
              <a:flatTx/>
            </a:bodyPr>
            <a:lstStyle/>
            <a:p>
              <a:pPr algn="ctr" defTabSz="914400">
                <a:defRPr/>
              </a:pPr>
              <a:r>
                <a:rPr lang="en-US" altLang="zh-CN" sz="1100" kern="0" dirty="0" smtClean="0">
                  <a:solidFill>
                    <a:srgbClr val="000000">
                      <a:lumMod val="75000"/>
                      <a:lumOff val="25000"/>
                    </a:srgbClr>
                  </a:solidFill>
                  <a:latin typeface="微软雅黑" panose="020B0503020204020204" pitchFamily="34" charset="-122"/>
                  <a:ea typeface="微软雅黑" panose="020B0503020204020204" pitchFamily="34" charset="-122"/>
                </a:rPr>
                <a:t>CPU</a:t>
              </a:r>
              <a:endParaRPr lang="en-US" altLang="zh-CN" sz="1100" kern="0" dirty="0">
                <a:solidFill>
                  <a:srgbClr val="000000">
                    <a:lumMod val="75000"/>
                    <a:lumOff val="25000"/>
                  </a:srgbClr>
                </a:solidFill>
                <a:latin typeface="微软雅黑" panose="020B0503020204020204" pitchFamily="34" charset="-122"/>
                <a:ea typeface="微软雅黑" panose="020B0503020204020204" pitchFamily="34" charset="-122"/>
              </a:endParaRPr>
            </a:p>
          </p:txBody>
        </p:sp>
        <p:sp>
          <p:nvSpPr>
            <p:cNvPr id="31" name="TextBox 22"/>
            <p:cNvSpPr txBox="1"/>
            <p:nvPr/>
          </p:nvSpPr>
          <p:spPr>
            <a:xfrm>
              <a:off x="2821917" y="1612452"/>
              <a:ext cx="6315018" cy="338554"/>
            </a:xfrm>
            <a:prstGeom prst="rect">
              <a:avLst/>
            </a:prstGeom>
            <a:noFill/>
          </p:spPr>
          <p:txBody>
            <a:bodyPr wrap="square" rtlCol="0" anchor="ctr">
              <a:spAutoFit/>
            </a:bodyPr>
            <a:lstStyle/>
            <a:p>
              <a:pPr algn="ctr">
                <a:defRPr/>
              </a:pPr>
              <a:r>
                <a:rPr lang="en-US" altLang="zh-CN" sz="1600" b="1" kern="0" dirty="0" err="1" smtClean="0">
                  <a:solidFill>
                    <a:schemeClr val="bg1"/>
                  </a:solidFill>
                  <a:latin typeface="微软雅黑" panose="020B0503020204020204" pitchFamily="34" charset="-122"/>
                  <a:ea typeface="微软雅黑" panose="020B0503020204020204" pitchFamily="34" charset="-122"/>
                </a:rPr>
                <a:t>MindSpore</a:t>
              </a:r>
              <a:r>
                <a:rPr lang="en-US" altLang="zh-CN" sz="1600" b="1" kern="0" dirty="0" smtClean="0">
                  <a:solidFill>
                    <a:schemeClr val="bg1"/>
                  </a:solidFill>
                  <a:latin typeface="微软雅黑" panose="020B0503020204020204" pitchFamily="34" charset="-122"/>
                  <a:ea typeface="微软雅黑" panose="020B0503020204020204" pitchFamily="34" charset="-122"/>
                </a:rPr>
                <a:t> </a:t>
              </a:r>
              <a:r>
                <a:rPr lang="en-US" altLang="zh-CN" sz="1200" b="1" kern="0" dirty="0" smtClean="0">
                  <a:solidFill>
                    <a:schemeClr val="bg1"/>
                  </a:solidFill>
                  <a:latin typeface="微软雅黑" panose="020B0503020204020204" pitchFamily="34" charset="-122"/>
                  <a:ea typeface="微软雅黑" panose="020B0503020204020204" pitchFamily="34" charset="-122"/>
                </a:rPr>
                <a:t>Deep Learning Framework</a:t>
              </a:r>
              <a:endParaRPr lang="zh-CN" altLang="en-US" sz="1050" b="1" kern="0" dirty="0">
                <a:solidFill>
                  <a:schemeClr val="bg1"/>
                </a:solidFill>
                <a:latin typeface="微软雅黑" panose="020B0503020204020204" pitchFamily="34" charset="-122"/>
                <a:ea typeface="微软雅黑" panose="020B0503020204020204" pitchFamily="34" charset="-122"/>
              </a:endParaRPr>
            </a:p>
          </p:txBody>
        </p:sp>
        <p:sp>
          <p:nvSpPr>
            <p:cNvPr id="34" name="矩形 33"/>
            <p:cNvSpPr/>
            <p:nvPr/>
          </p:nvSpPr>
          <p:spPr bwMode="auto">
            <a:xfrm>
              <a:off x="2812116" y="2047932"/>
              <a:ext cx="6324818" cy="1187219"/>
            </a:xfrm>
            <a:prstGeom prst="rect">
              <a:avLst/>
            </a:prstGeom>
            <a:solidFill>
              <a:srgbClr val="B9D3F9"/>
            </a:solidFill>
            <a:ln w="9525" cap="flat" cmpd="sng" algn="ctr">
              <a:noFill/>
              <a:prstDash val="solid"/>
              <a:round/>
              <a:headEnd type="none" w="med" len="med"/>
              <a:tailEnd type="none" w="med" len="med"/>
            </a:ln>
            <a:effectLst/>
          </p:spPr>
          <p:txBody>
            <a:bodyPr vert="horz" wrap="square" lIns="91425" tIns="45712" rIns="91425" bIns="45712" numCol="1" rtlCol="0" anchor="t" anchorCtr="0" compatLnSpc="1">
              <a:noAutofit/>
            </a:bodyPr>
            <a:lstStyle/>
            <a:p>
              <a:pPr algn="ctr" defTabSz="877570" eaLnBrk="0" hangingPunct="0">
                <a:defRPr/>
              </a:pPr>
              <a:endParaRPr lang="en-US" altLang="zh-CN" sz="1200" b="1" kern="0" dirty="0" smtClean="0">
                <a:solidFill>
                  <a:srgbClr val="000000"/>
                </a:solidFill>
                <a:latin typeface="微软雅黑" panose="020B0503020204020204" pitchFamily="34" charset="-122"/>
                <a:ea typeface="微软雅黑" panose="020B0503020204020204" pitchFamily="34" charset="-122"/>
              </a:endParaRPr>
            </a:p>
          </p:txBody>
        </p:sp>
        <p:sp>
          <p:nvSpPr>
            <p:cNvPr id="35" name="文本框 11"/>
            <p:cNvSpPr txBox="1"/>
            <p:nvPr/>
          </p:nvSpPr>
          <p:spPr>
            <a:xfrm>
              <a:off x="2848697" y="2319670"/>
              <a:ext cx="6139876" cy="286709"/>
            </a:xfrm>
            <a:prstGeom prst="rect">
              <a:avLst/>
            </a:prstGeom>
            <a:solidFill>
              <a:srgbClr val="FFFFFF">
                <a:lumMod val="20000"/>
                <a:lumOff val="80000"/>
              </a:srgbClr>
            </a:solidFill>
            <a:ln>
              <a:noFill/>
            </a:ln>
          </p:spPr>
          <p:txBody>
            <a:bodyPr wrap="square" lIns="0" rIns="0" rtlCol="0" anchor="ctr">
              <a:noAutofit/>
            </a:bodyPr>
            <a:lstStyle/>
            <a:p>
              <a:pPr defTabSz="914400">
                <a:defRPr/>
              </a:pPr>
              <a:r>
                <a:rPr lang="en-US" altLang="zh-CN" sz="900" b="1" kern="0" dirty="0" smtClean="0">
                  <a:solidFill>
                    <a:srgbClr val="000000"/>
                  </a:solidFill>
                  <a:latin typeface="微软雅黑" panose="020B0503020204020204" pitchFamily="34" charset="-122"/>
                  <a:ea typeface="微软雅黑" panose="020B0503020204020204" pitchFamily="34" charset="-122"/>
                </a:rPr>
                <a:t>  Python API</a:t>
              </a:r>
              <a:endParaRPr lang="en-US" altLang="zh-CN" sz="900" b="1" kern="0" dirty="0" smtClean="0">
                <a:solidFill>
                  <a:srgbClr val="000000"/>
                </a:solidFill>
                <a:latin typeface="微软雅黑" panose="020B0503020204020204" pitchFamily="34" charset="-122"/>
                <a:ea typeface="微软雅黑" panose="020B0503020204020204" pitchFamily="34" charset="-122"/>
              </a:endParaRPr>
            </a:p>
          </p:txBody>
        </p:sp>
        <p:sp>
          <p:nvSpPr>
            <p:cNvPr id="46" name="TextBox 162"/>
            <p:cNvSpPr txBox="1"/>
            <p:nvPr/>
          </p:nvSpPr>
          <p:spPr>
            <a:xfrm>
              <a:off x="3025140" y="2059949"/>
              <a:ext cx="6059519" cy="246221"/>
            </a:xfrm>
            <a:prstGeom prst="rect">
              <a:avLst/>
            </a:prstGeom>
            <a:noFill/>
          </p:spPr>
          <p:txBody>
            <a:bodyPr wrap="square" rtlCol="0">
              <a:spAutoFit/>
            </a:bodyPr>
            <a:lstStyle/>
            <a:p>
              <a:pPr algn="ctr" fontAlgn="base">
                <a:spcBef>
                  <a:spcPct val="0"/>
                </a:spcBef>
                <a:spcAft>
                  <a:spcPct val="0"/>
                </a:spcAft>
              </a:pPr>
              <a:r>
                <a:rPr lang="en-US" altLang="zh-CN" sz="1000" b="1" dirty="0" err="1" smtClean="0">
                  <a:solidFill>
                    <a:prstClr val="black"/>
                  </a:solidFill>
                  <a:latin typeface="微软雅黑" panose="020B0503020204020204" pitchFamily="34" charset="-122"/>
                  <a:ea typeface="微软雅黑" panose="020B0503020204020204" pitchFamily="34" charset="-122"/>
                </a:rPr>
                <a:t>MindSpore</a:t>
              </a:r>
              <a:r>
                <a:rPr lang="zh-CN" altLang="en-US" sz="1000" b="1" dirty="0">
                  <a:solidFill>
                    <a:prstClr val="black"/>
                  </a:solidFill>
                  <a:latin typeface="微软雅黑" panose="020B0503020204020204" pitchFamily="34" charset="-122"/>
                  <a:ea typeface="微软雅黑" panose="020B0503020204020204" pitchFamily="34" charset="-122"/>
                </a:rPr>
                <a:t> </a:t>
              </a:r>
              <a:r>
                <a:rPr lang="en-US" altLang="zh-CN" sz="1000" b="1" dirty="0" err="1" smtClean="0">
                  <a:solidFill>
                    <a:prstClr val="black"/>
                  </a:solidFill>
                  <a:latin typeface="微软雅黑" panose="020B0503020204020204" pitchFamily="34" charset="-122"/>
                  <a:ea typeface="微软雅黑" panose="020B0503020204020204" pitchFamily="34" charset="-122"/>
                </a:rPr>
                <a:t>FrontEnd</a:t>
              </a:r>
              <a:r>
                <a:rPr lang="en-US" altLang="zh-CN" sz="1000" b="1" dirty="0" smtClean="0">
                  <a:solidFill>
                    <a:prstClr val="black"/>
                  </a:solidFill>
                  <a:latin typeface="微软雅黑" panose="020B0503020204020204" pitchFamily="34" charset="-122"/>
                  <a:ea typeface="微软雅黑" panose="020B0503020204020204" pitchFamily="34" charset="-122"/>
                </a:rPr>
                <a:t> Expression </a:t>
              </a:r>
              <a:endParaRPr lang="zh-CN" altLang="en-US" sz="1000" b="1" dirty="0" smtClean="0">
                <a:solidFill>
                  <a:prstClr val="black"/>
                </a:solidFill>
                <a:latin typeface="微软雅黑" panose="020B0503020204020204" pitchFamily="34" charset="-122"/>
                <a:ea typeface="微软雅黑" panose="020B0503020204020204" pitchFamily="34" charset="-122"/>
              </a:endParaRPr>
            </a:p>
          </p:txBody>
        </p:sp>
        <p:sp>
          <p:nvSpPr>
            <p:cNvPr id="63" name="文本框 11"/>
            <p:cNvSpPr txBox="1"/>
            <p:nvPr/>
          </p:nvSpPr>
          <p:spPr>
            <a:xfrm>
              <a:off x="2848698" y="2650301"/>
              <a:ext cx="6139874" cy="203064"/>
            </a:xfrm>
            <a:prstGeom prst="rect">
              <a:avLst/>
            </a:prstGeom>
            <a:solidFill>
              <a:srgbClr val="FFFFFF">
                <a:lumMod val="20000"/>
                <a:lumOff val="80000"/>
              </a:srgbClr>
            </a:solidFill>
            <a:ln>
              <a:noFill/>
            </a:ln>
          </p:spPr>
          <p:txBody>
            <a:bodyPr wrap="square" lIns="0" rIns="0" rtlCol="0" anchor="ctr">
              <a:noAutofit/>
            </a:bodyPr>
            <a:lstStyle/>
            <a:p>
              <a:pPr algn="ctr" defTabSz="914400">
                <a:defRPr/>
              </a:pPr>
              <a:r>
                <a:rPr lang="en-US" altLang="zh-CN" sz="900" b="1" kern="0" dirty="0" err="1" smtClean="0">
                  <a:solidFill>
                    <a:srgbClr val="000000"/>
                  </a:solidFill>
                  <a:latin typeface="微软雅黑" panose="020B0503020204020204" pitchFamily="34" charset="-122"/>
                  <a:ea typeface="微软雅黑" panose="020B0503020204020204" pitchFamily="34" charset="-122"/>
                </a:rPr>
                <a:t>MindSpore</a:t>
              </a:r>
              <a:r>
                <a:rPr lang="en-US" altLang="zh-CN" sz="900" b="1" kern="0" dirty="0" smtClean="0">
                  <a:solidFill>
                    <a:srgbClr val="000000"/>
                  </a:solidFill>
                  <a:latin typeface="微软雅黑" panose="020B0503020204020204" pitchFamily="34" charset="-122"/>
                  <a:ea typeface="微软雅黑" panose="020B0503020204020204" pitchFamily="34" charset="-122"/>
                </a:rPr>
                <a:t> IR</a:t>
              </a:r>
              <a:endParaRPr lang="zh-CN" altLang="en-US" sz="900" kern="0" dirty="0" smtClean="0">
                <a:solidFill>
                  <a:srgbClr val="000000"/>
                </a:solidFill>
                <a:latin typeface="微软雅黑" panose="020B0503020204020204" pitchFamily="34" charset="-122"/>
                <a:ea typeface="微软雅黑" panose="020B0503020204020204" pitchFamily="34" charset="-122"/>
              </a:endParaRPr>
            </a:p>
          </p:txBody>
        </p:sp>
        <p:sp>
          <p:nvSpPr>
            <p:cNvPr id="64" name="文本框 11"/>
            <p:cNvSpPr txBox="1"/>
            <p:nvPr/>
          </p:nvSpPr>
          <p:spPr>
            <a:xfrm>
              <a:off x="2848698" y="2901281"/>
              <a:ext cx="6139874" cy="283746"/>
            </a:xfrm>
            <a:prstGeom prst="rect">
              <a:avLst/>
            </a:prstGeom>
            <a:solidFill>
              <a:srgbClr val="FFFFFF">
                <a:lumMod val="20000"/>
                <a:lumOff val="80000"/>
              </a:srgbClr>
            </a:solidFill>
            <a:ln>
              <a:noFill/>
            </a:ln>
          </p:spPr>
          <p:txBody>
            <a:bodyPr wrap="square" lIns="0" rIns="0" rtlCol="0" anchor="ctr">
              <a:noAutofit/>
            </a:bodyPr>
            <a:lstStyle/>
            <a:p>
              <a:pPr defTabSz="914400">
                <a:defRPr/>
              </a:pPr>
              <a:r>
                <a:rPr lang="en-US" altLang="zh-CN" sz="900" kern="0" dirty="0" smtClean="0">
                  <a:solidFill>
                    <a:srgbClr val="000000"/>
                  </a:solidFill>
                  <a:latin typeface="微软雅黑" panose="020B0503020204020204" pitchFamily="34" charset="-122"/>
                  <a:ea typeface="微软雅黑" panose="020B0503020204020204" pitchFamily="34" charset="-122"/>
                </a:rPr>
                <a:t>  </a:t>
              </a:r>
              <a:r>
                <a:rPr lang="en-US" altLang="zh-CN" sz="900" b="1" kern="0" dirty="0" smtClean="0">
                  <a:solidFill>
                    <a:srgbClr val="000000"/>
                  </a:solidFill>
                  <a:latin typeface="微软雅黑" panose="020B0503020204020204" pitchFamily="34" charset="-122"/>
                  <a:ea typeface="微软雅黑" panose="020B0503020204020204" pitchFamily="34" charset="-122"/>
                </a:rPr>
                <a:t>GHLO</a:t>
              </a:r>
              <a:endParaRPr lang="zh-CN" altLang="en-US" sz="900" b="1" kern="0" dirty="0" smtClean="0">
                <a:solidFill>
                  <a:srgbClr val="000000"/>
                </a:solidFill>
                <a:latin typeface="微软雅黑" panose="020B0503020204020204" pitchFamily="34" charset="-122"/>
                <a:ea typeface="微软雅黑" panose="020B0503020204020204" pitchFamily="34" charset="-122"/>
              </a:endParaRPr>
            </a:p>
          </p:txBody>
        </p:sp>
        <p:sp>
          <p:nvSpPr>
            <p:cNvPr id="65" name="圆角矩形 64"/>
            <p:cNvSpPr/>
            <p:nvPr/>
          </p:nvSpPr>
          <p:spPr bwMode="auto">
            <a:xfrm>
              <a:off x="3974132" y="2939877"/>
              <a:ext cx="1550367" cy="195605"/>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High Level Optimization</a:t>
              </a:r>
              <a:endParaRPr lang="en-US" altLang="zh-CN" sz="900" kern="0" dirty="0">
                <a:solidFill>
                  <a:srgbClr val="000000"/>
                </a:solidFill>
                <a:latin typeface="微软雅黑"/>
                <a:ea typeface="微软雅黑"/>
              </a:endParaRPr>
            </a:p>
          </p:txBody>
        </p:sp>
        <p:sp>
          <p:nvSpPr>
            <p:cNvPr id="66" name="圆角矩形 65"/>
            <p:cNvSpPr/>
            <p:nvPr/>
          </p:nvSpPr>
          <p:spPr bwMode="auto">
            <a:xfrm>
              <a:off x="5768091" y="2932785"/>
              <a:ext cx="1129864" cy="202697"/>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Auto Parallel</a:t>
              </a:r>
              <a:endParaRPr lang="en-US" altLang="zh-CN" sz="900" kern="0" dirty="0">
                <a:solidFill>
                  <a:srgbClr val="000000"/>
                </a:solidFill>
                <a:latin typeface="微软雅黑"/>
                <a:ea typeface="微软雅黑"/>
              </a:endParaRPr>
            </a:p>
          </p:txBody>
        </p:sp>
        <p:sp>
          <p:nvSpPr>
            <p:cNvPr id="67" name="圆角矩形 66"/>
            <p:cNvSpPr/>
            <p:nvPr/>
          </p:nvSpPr>
          <p:spPr bwMode="auto">
            <a:xfrm>
              <a:off x="7141546" y="2950292"/>
              <a:ext cx="1705274" cy="185190"/>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Auto Differentiation</a:t>
              </a:r>
              <a:endParaRPr lang="en-US" altLang="zh-CN" sz="900" kern="0" dirty="0">
                <a:solidFill>
                  <a:srgbClr val="000000"/>
                </a:solidFill>
                <a:latin typeface="微软雅黑"/>
                <a:ea typeface="微软雅黑"/>
              </a:endParaRPr>
            </a:p>
          </p:txBody>
        </p:sp>
        <p:sp>
          <p:nvSpPr>
            <p:cNvPr id="73" name="文本框 11"/>
            <p:cNvSpPr txBox="1"/>
            <p:nvPr/>
          </p:nvSpPr>
          <p:spPr>
            <a:xfrm>
              <a:off x="2867541" y="3605036"/>
              <a:ext cx="6121031" cy="322974"/>
            </a:xfrm>
            <a:prstGeom prst="rect">
              <a:avLst/>
            </a:prstGeom>
            <a:solidFill>
              <a:srgbClr val="FFFFFF">
                <a:lumMod val="20000"/>
                <a:lumOff val="80000"/>
              </a:srgbClr>
            </a:solidFill>
            <a:ln>
              <a:noFill/>
            </a:ln>
          </p:spPr>
          <p:txBody>
            <a:bodyPr wrap="square" lIns="0" rIns="0" rtlCol="0" anchor="ctr">
              <a:noAutofit/>
            </a:bodyPr>
            <a:lstStyle/>
            <a:p>
              <a:pPr defTabSz="914400">
                <a:defRPr/>
              </a:pPr>
              <a:r>
                <a:rPr lang="en-US" altLang="zh-CN" sz="900" b="1" kern="0" dirty="0" smtClean="0">
                  <a:solidFill>
                    <a:srgbClr val="000000"/>
                  </a:solidFill>
                  <a:latin typeface="微软雅黑" panose="020B0503020204020204" pitchFamily="34" charset="-122"/>
                  <a:ea typeface="微软雅黑" panose="020B0503020204020204" pitchFamily="34" charset="-122"/>
                </a:rPr>
                <a:t>  GLLO</a:t>
              </a:r>
              <a:endParaRPr lang="zh-CN" altLang="en-US" sz="900" b="1" kern="0" dirty="0" smtClean="0">
                <a:solidFill>
                  <a:srgbClr val="000000"/>
                </a:solidFill>
                <a:latin typeface="微软雅黑" panose="020B0503020204020204" pitchFamily="34" charset="-122"/>
                <a:ea typeface="微软雅黑" panose="020B0503020204020204" pitchFamily="34" charset="-122"/>
              </a:endParaRPr>
            </a:p>
          </p:txBody>
        </p:sp>
        <p:sp>
          <p:nvSpPr>
            <p:cNvPr id="74" name="文本框 11"/>
            <p:cNvSpPr txBox="1"/>
            <p:nvPr/>
          </p:nvSpPr>
          <p:spPr>
            <a:xfrm>
              <a:off x="2865136" y="3956626"/>
              <a:ext cx="6123436" cy="322974"/>
            </a:xfrm>
            <a:prstGeom prst="rect">
              <a:avLst/>
            </a:prstGeom>
            <a:solidFill>
              <a:srgbClr val="FFFFFF">
                <a:lumMod val="20000"/>
                <a:lumOff val="80000"/>
              </a:srgbClr>
            </a:solidFill>
            <a:ln>
              <a:noFill/>
            </a:ln>
          </p:spPr>
          <p:txBody>
            <a:bodyPr wrap="square" lIns="0" rIns="0" rtlCol="0" anchor="ctr">
              <a:noAutofit/>
            </a:bodyPr>
            <a:lstStyle/>
            <a:p>
              <a:pPr defTabSz="914400">
                <a:defRPr/>
              </a:pPr>
              <a:r>
                <a:rPr lang="en-US" altLang="zh-CN" sz="900" b="1" kern="0" dirty="0" smtClean="0">
                  <a:solidFill>
                    <a:srgbClr val="000000"/>
                  </a:solidFill>
                  <a:latin typeface="微软雅黑" panose="020B0503020204020204" pitchFamily="34" charset="-122"/>
                  <a:ea typeface="微软雅黑" panose="020B0503020204020204" pitchFamily="34" charset="-122"/>
                </a:rPr>
                <a:t>  Grpah Execution</a:t>
              </a:r>
              <a:endParaRPr lang="zh-CN" altLang="en-US" sz="900" b="1" kern="0" dirty="0" smtClean="0">
                <a:solidFill>
                  <a:srgbClr val="000000"/>
                </a:solidFill>
                <a:latin typeface="微软雅黑" panose="020B0503020204020204" pitchFamily="34" charset="-122"/>
                <a:ea typeface="微软雅黑" panose="020B0503020204020204" pitchFamily="34" charset="-122"/>
              </a:endParaRPr>
            </a:p>
          </p:txBody>
        </p:sp>
        <p:sp>
          <p:nvSpPr>
            <p:cNvPr id="76" name="圆角矩形 75"/>
            <p:cNvSpPr/>
            <p:nvPr/>
          </p:nvSpPr>
          <p:spPr bwMode="auto">
            <a:xfrm>
              <a:off x="3978757" y="3679307"/>
              <a:ext cx="1545742" cy="166219"/>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Low Level Optimization</a:t>
              </a:r>
              <a:endParaRPr lang="en-US" altLang="zh-CN" sz="900" kern="0" dirty="0">
                <a:solidFill>
                  <a:srgbClr val="000000"/>
                </a:solidFill>
                <a:latin typeface="微软雅黑"/>
                <a:ea typeface="微软雅黑"/>
              </a:endParaRPr>
            </a:p>
          </p:txBody>
        </p:sp>
        <p:sp>
          <p:nvSpPr>
            <p:cNvPr id="77" name="圆角矩形 76"/>
            <p:cNvSpPr/>
            <p:nvPr/>
          </p:nvSpPr>
          <p:spPr bwMode="auto">
            <a:xfrm>
              <a:off x="3978757" y="4036722"/>
              <a:ext cx="1545742" cy="193122"/>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On-Device Execution</a:t>
              </a:r>
              <a:r>
                <a:rPr lang="zh-CN" altLang="en-US" sz="900" kern="0" dirty="0" smtClean="0">
                  <a:solidFill>
                    <a:srgbClr val="000000"/>
                  </a:solidFill>
                  <a:latin typeface="微软雅黑"/>
                  <a:ea typeface="微软雅黑"/>
                </a:rPr>
                <a:t> </a:t>
              </a:r>
              <a:endParaRPr lang="en-US" altLang="zh-CN" sz="900" kern="0" dirty="0">
                <a:solidFill>
                  <a:srgbClr val="000000"/>
                </a:solidFill>
                <a:latin typeface="微软雅黑"/>
                <a:ea typeface="微软雅黑"/>
              </a:endParaRPr>
            </a:p>
          </p:txBody>
        </p:sp>
        <p:sp>
          <p:nvSpPr>
            <p:cNvPr id="79" name="TextBox 163"/>
            <p:cNvSpPr txBox="1"/>
            <p:nvPr/>
          </p:nvSpPr>
          <p:spPr>
            <a:xfrm>
              <a:off x="3025140" y="3339043"/>
              <a:ext cx="6097588" cy="261610"/>
            </a:xfrm>
            <a:prstGeom prst="rect">
              <a:avLst/>
            </a:prstGeom>
            <a:noFill/>
          </p:spPr>
          <p:txBody>
            <a:bodyPr wrap="square" rtlCol="0" anchor="ctr">
              <a:spAutoFit/>
            </a:bodyPr>
            <a:lstStyle/>
            <a:p>
              <a:pPr algn="ctr" defTabSz="914400" fontAlgn="base">
                <a:spcBef>
                  <a:spcPct val="0"/>
                </a:spcBef>
                <a:spcAft>
                  <a:spcPct val="0"/>
                </a:spcAft>
              </a:pPr>
              <a:r>
                <a:rPr lang="en-US" altLang="zh-CN" sz="1100" b="1" dirty="0" err="1" smtClean="0">
                  <a:solidFill>
                    <a:prstClr val="black"/>
                  </a:solidFill>
                  <a:latin typeface="微软雅黑" panose="020B0503020204020204" pitchFamily="34" charset="-122"/>
                  <a:ea typeface="微软雅黑" panose="020B0503020204020204" pitchFamily="34" charset="-122"/>
                </a:rPr>
                <a:t>MindSpore</a:t>
              </a:r>
              <a:r>
                <a:rPr lang="zh-CN" altLang="en-US" sz="1100" b="1" dirty="0">
                  <a:solidFill>
                    <a:prstClr val="black"/>
                  </a:solidFill>
                  <a:latin typeface="微软雅黑" panose="020B0503020204020204" pitchFamily="34" charset="-122"/>
                  <a:ea typeface="微软雅黑" panose="020B0503020204020204" pitchFamily="34" charset="-122"/>
                </a:rPr>
                <a:t> </a:t>
              </a:r>
              <a:r>
                <a:rPr lang="en-US" altLang="zh-CN" sz="1100" b="1" dirty="0" smtClean="0">
                  <a:solidFill>
                    <a:prstClr val="black"/>
                  </a:solidFill>
                  <a:latin typeface="微软雅黑" panose="020B0503020204020204" pitchFamily="34" charset="-122"/>
                  <a:ea typeface="微软雅黑" panose="020B0503020204020204" pitchFamily="34" charset="-122"/>
                </a:rPr>
                <a:t>Graph Engine </a:t>
              </a:r>
              <a:r>
                <a:rPr lang="en-US" altLang="zh-CN" sz="1000" dirty="0" smtClean="0">
                  <a:solidFill>
                    <a:prstClr val="black"/>
                  </a:solidFill>
                  <a:latin typeface="微软雅黑" panose="020B0503020204020204" pitchFamily="34" charset="-122"/>
                  <a:ea typeface="微软雅黑" panose="020B0503020204020204" pitchFamily="34" charset="-122"/>
                </a:rPr>
                <a:t>(Ascend/GPU/CPU Support)</a:t>
              </a:r>
              <a:endParaRPr lang="zh-CN" altLang="en-US" sz="900" dirty="0" smtClean="0">
                <a:solidFill>
                  <a:prstClr val="black"/>
                </a:solidFill>
                <a:latin typeface="微软雅黑" panose="020B0503020204020204" pitchFamily="34" charset="-122"/>
                <a:ea typeface="微软雅黑" panose="020B0503020204020204" pitchFamily="34" charset="-122"/>
              </a:endParaRPr>
            </a:p>
          </p:txBody>
        </p:sp>
        <p:sp>
          <p:nvSpPr>
            <p:cNvPr id="49" name="圆角矩形 48"/>
            <p:cNvSpPr/>
            <p:nvPr/>
          </p:nvSpPr>
          <p:spPr bwMode="auto">
            <a:xfrm>
              <a:off x="3970858" y="2364926"/>
              <a:ext cx="1553642" cy="174276"/>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Training/Inference/Export</a:t>
              </a:r>
              <a:endParaRPr lang="en-US" altLang="zh-CN" sz="900" kern="0" dirty="0">
                <a:solidFill>
                  <a:srgbClr val="000000"/>
                </a:solidFill>
                <a:latin typeface="微软雅黑"/>
                <a:ea typeface="微软雅黑"/>
              </a:endParaRPr>
            </a:p>
          </p:txBody>
        </p:sp>
        <p:sp>
          <p:nvSpPr>
            <p:cNvPr id="51" name="圆角矩形 50"/>
            <p:cNvSpPr/>
            <p:nvPr/>
          </p:nvSpPr>
          <p:spPr bwMode="auto">
            <a:xfrm>
              <a:off x="5768090" y="2350698"/>
              <a:ext cx="1129865" cy="206722"/>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Data Processing</a:t>
              </a:r>
              <a:endParaRPr lang="en-US" altLang="zh-CN" sz="900" kern="0" dirty="0">
                <a:solidFill>
                  <a:srgbClr val="000000"/>
                </a:solidFill>
                <a:latin typeface="微软雅黑"/>
                <a:ea typeface="微软雅黑"/>
              </a:endParaRPr>
            </a:p>
          </p:txBody>
        </p:sp>
        <p:sp>
          <p:nvSpPr>
            <p:cNvPr id="52" name="圆角矩形 51"/>
            <p:cNvSpPr/>
            <p:nvPr/>
          </p:nvSpPr>
          <p:spPr bwMode="auto">
            <a:xfrm>
              <a:off x="7141545" y="2359838"/>
              <a:ext cx="1705275" cy="177113"/>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Data Format Transformation</a:t>
              </a:r>
              <a:endParaRPr lang="en-US" altLang="zh-CN" sz="900" kern="0" dirty="0">
                <a:solidFill>
                  <a:srgbClr val="000000"/>
                </a:solidFill>
                <a:latin typeface="微软雅黑"/>
                <a:ea typeface="微软雅黑"/>
              </a:endParaRPr>
            </a:p>
          </p:txBody>
        </p:sp>
        <p:sp>
          <p:nvSpPr>
            <p:cNvPr id="54" name="圆角矩形 53"/>
            <p:cNvSpPr/>
            <p:nvPr/>
          </p:nvSpPr>
          <p:spPr bwMode="auto">
            <a:xfrm>
              <a:off x="6640264" y="4026422"/>
              <a:ext cx="1764596" cy="183706"/>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Distributed Libs</a:t>
              </a:r>
              <a:r>
                <a:rPr lang="zh-CN" altLang="en-US" sz="900" kern="0" dirty="0" smtClean="0">
                  <a:solidFill>
                    <a:srgbClr val="000000"/>
                  </a:solidFill>
                  <a:latin typeface="微软雅黑"/>
                  <a:ea typeface="微软雅黑"/>
                </a:rPr>
                <a:t> </a:t>
              </a:r>
              <a:r>
                <a:rPr lang="en-US" altLang="zh-CN" sz="900" kern="0" dirty="0" smtClean="0">
                  <a:solidFill>
                    <a:srgbClr val="000000"/>
                  </a:solidFill>
                  <a:latin typeface="微软雅黑"/>
                  <a:ea typeface="微软雅黑"/>
                </a:rPr>
                <a:t>(</a:t>
              </a:r>
              <a:r>
                <a:rPr lang="en-US" altLang="zh-CN" sz="900" kern="0" dirty="0" err="1" smtClean="0">
                  <a:solidFill>
                    <a:srgbClr val="000000"/>
                  </a:solidFill>
                  <a:latin typeface="微软雅黑"/>
                  <a:ea typeface="微软雅黑"/>
                </a:rPr>
                <a:t>Comms</a:t>
              </a:r>
              <a:r>
                <a:rPr lang="en-US" altLang="zh-CN" sz="900" kern="0" dirty="0" smtClean="0">
                  <a:solidFill>
                    <a:srgbClr val="000000"/>
                  </a:solidFill>
                  <a:latin typeface="微软雅黑"/>
                  <a:ea typeface="微软雅黑"/>
                </a:rPr>
                <a:t>/PS)</a:t>
              </a:r>
              <a:endParaRPr lang="en-US" altLang="zh-CN" sz="900" kern="0" dirty="0">
                <a:solidFill>
                  <a:srgbClr val="000000"/>
                </a:solidFill>
                <a:latin typeface="微软雅黑"/>
                <a:ea typeface="微软雅黑"/>
              </a:endParaRPr>
            </a:p>
          </p:txBody>
        </p:sp>
        <p:sp>
          <p:nvSpPr>
            <p:cNvPr id="59" name="圆角矩形 58"/>
            <p:cNvSpPr/>
            <p:nvPr/>
          </p:nvSpPr>
          <p:spPr bwMode="auto">
            <a:xfrm>
              <a:off x="6640264" y="3690717"/>
              <a:ext cx="1764596" cy="178141"/>
            </a:xfrm>
            <a:prstGeom prst="roundRect">
              <a:avLst/>
            </a:prstGeom>
            <a:solidFill>
              <a:srgbClr val="A4DAF4"/>
            </a:solidFill>
            <a:ln w="9525" cap="flat" cmpd="sng" algn="ctr">
              <a:noFill/>
              <a:prstDash val="solid"/>
              <a:round/>
              <a:headEnd type="none" w="med" len="med"/>
              <a:tailEnd type="none" w="med" len="med"/>
            </a:ln>
            <a:effectLst/>
          </p:spPr>
          <p:txBody>
            <a:bodyPr vert="horz" wrap="square" lIns="35990" tIns="45697" rIns="35990" bIns="45697" numCol="1" rtlCol="0" anchor="ctr" anchorCtr="0" compatLnSpc="1"/>
            <a:lstStyle/>
            <a:p>
              <a:pPr algn="ctr" defTabSz="913765"/>
              <a:r>
                <a:rPr lang="en-US" altLang="zh-CN" sz="900" kern="0" dirty="0" smtClean="0">
                  <a:solidFill>
                    <a:srgbClr val="000000"/>
                  </a:solidFill>
                  <a:latin typeface="微软雅黑"/>
                  <a:ea typeface="微软雅黑"/>
                </a:rPr>
                <a:t>Pipeline</a:t>
              </a:r>
              <a:r>
                <a:rPr lang="zh-CN" altLang="en-US" sz="900" kern="0" dirty="0">
                  <a:solidFill>
                    <a:srgbClr val="000000"/>
                  </a:solidFill>
                  <a:latin typeface="微软雅黑"/>
                  <a:ea typeface="微软雅黑"/>
                </a:rPr>
                <a:t> </a:t>
              </a:r>
              <a:r>
                <a:rPr lang="en-US" altLang="zh-CN" sz="900" kern="0" dirty="0" smtClean="0">
                  <a:solidFill>
                    <a:srgbClr val="000000"/>
                  </a:solidFill>
                  <a:latin typeface="微软雅黑"/>
                  <a:ea typeface="微软雅黑"/>
                </a:rPr>
                <a:t>Parallel</a:t>
              </a:r>
              <a:endParaRPr lang="en-US" altLang="zh-CN" sz="900" kern="0" dirty="0">
                <a:solidFill>
                  <a:srgbClr val="000000"/>
                </a:solidFill>
                <a:latin typeface="微软雅黑"/>
                <a:ea typeface="微软雅黑"/>
              </a:endParaRPr>
            </a:p>
          </p:txBody>
        </p:sp>
        <p:sp>
          <p:nvSpPr>
            <p:cNvPr id="61" name="矩形 60"/>
            <p:cNvSpPr/>
            <p:nvPr/>
          </p:nvSpPr>
          <p:spPr bwMode="auto">
            <a:xfrm>
              <a:off x="2821916" y="4416939"/>
              <a:ext cx="6315018" cy="339498"/>
            </a:xfrm>
            <a:prstGeom prst="rect">
              <a:avLst/>
            </a:prstGeom>
            <a:solidFill>
              <a:srgbClr val="B9D3F9"/>
            </a:solidFill>
            <a:ln w="9525" cap="flat" cmpd="sng" algn="ctr">
              <a:noFill/>
              <a:prstDash val="dash"/>
              <a:round/>
              <a:headEnd type="none" w="med" len="med"/>
              <a:tailEnd type="none" w="med" len="med"/>
            </a:ln>
            <a:effectLst/>
          </p:spPr>
          <p:txBody>
            <a:bodyPr vert="horz" wrap="square" lIns="91425" tIns="45712" rIns="91425" bIns="45712" numCol="1" rtlCol="0" anchor="t" anchorCtr="0" compatLnSpc="1">
              <a:noAutofit/>
            </a:bodyPr>
            <a:lstStyle/>
            <a:p>
              <a:pPr algn="ctr" defTabSz="877570" eaLnBrk="0" hangingPunct="0">
                <a:defRPr/>
              </a:pPr>
              <a:endParaRPr lang="en-US" altLang="zh-CN" sz="1200" b="1" kern="0" dirty="0" smtClean="0">
                <a:solidFill>
                  <a:srgbClr val="000000"/>
                </a:solidFill>
                <a:latin typeface="微软雅黑" panose="020B0503020204020204" pitchFamily="34" charset="-122"/>
                <a:ea typeface="微软雅黑" panose="020B0503020204020204" pitchFamily="34" charset="-122"/>
              </a:endParaRPr>
            </a:p>
          </p:txBody>
        </p:sp>
        <p:sp>
          <p:nvSpPr>
            <p:cNvPr id="75" name="TextBox 163"/>
            <p:cNvSpPr txBox="1"/>
            <p:nvPr/>
          </p:nvSpPr>
          <p:spPr>
            <a:xfrm>
              <a:off x="2821916" y="4457797"/>
              <a:ext cx="6315018" cy="261610"/>
            </a:xfrm>
            <a:prstGeom prst="rect">
              <a:avLst/>
            </a:prstGeom>
            <a:noFill/>
          </p:spPr>
          <p:txBody>
            <a:bodyPr wrap="square" rtlCol="0" anchor="ctr">
              <a:spAutoFit/>
            </a:bodyPr>
            <a:lstStyle/>
            <a:p>
              <a:pPr algn="ctr" defTabSz="914400" fontAlgn="base">
                <a:spcBef>
                  <a:spcPct val="0"/>
                </a:spcBef>
                <a:spcAft>
                  <a:spcPct val="0"/>
                </a:spcAft>
              </a:pPr>
              <a:r>
                <a:rPr lang="en-US" altLang="zh-CN" sz="1100" b="1" dirty="0" err="1" smtClean="0">
                  <a:solidFill>
                    <a:prstClr val="black"/>
                  </a:solidFill>
                  <a:latin typeface="微软雅黑" panose="020B0503020204020204" pitchFamily="34" charset="-122"/>
                  <a:ea typeface="微软雅黑" panose="020B0503020204020204" pitchFamily="34" charset="-122"/>
                </a:rPr>
                <a:t>MindSpore</a:t>
              </a:r>
              <a:r>
                <a:rPr lang="zh-CN" altLang="en-US" sz="1100" b="1" dirty="0">
                  <a:solidFill>
                    <a:prstClr val="black"/>
                  </a:solidFill>
                  <a:latin typeface="微软雅黑" panose="020B0503020204020204" pitchFamily="34" charset="-122"/>
                  <a:ea typeface="微软雅黑" panose="020B0503020204020204" pitchFamily="34" charset="-122"/>
                </a:rPr>
                <a:t> </a:t>
              </a:r>
              <a:r>
                <a:rPr lang="en-US" altLang="zh-CN" sz="1100" b="1" dirty="0" smtClean="0">
                  <a:solidFill>
                    <a:prstClr val="black"/>
                  </a:solidFill>
                  <a:latin typeface="微软雅黑" panose="020B0503020204020204" pitchFamily="34" charset="-122"/>
                  <a:ea typeface="微软雅黑" panose="020B0503020204020204" pitchFamily="34" charset="-122"/>
                </a:rPr>
                <a:t>Backend Runtime</a:t>
              </a:r>
              <a:r>
                <a:rPr lang="zh-CN" altLang="en-US" sz="1100" b="1" dirty="0" smtClean="0">
                  <a:solidFill>
                    <a:prstClr val="black"/>
                  </a:solidFill>
                  <a:latin typeface="微软雅黑" panose="020B0503020204020204" pitchFamily="34" charset="-122"/>
                  <a:ea typeface="微软雅黑" panose="020B0503020204020204" pitchFamily="34" charset="-122"/>
                </a:rPr>
                <a:t> </a:t>
              </a:r>
              <a:r>
                <a:rPr lang="en-US" altLang="zh-CN" sz="1100" dirty="0" smtClean="0">
                  <a:solidFill>
                    <a:prstClr val="black"/>
                  </a:solidFill>
                  <a:latin typeface="微软雅黑" panose="020B0503020204020204" pitchFamily="34" charset="-122"/>
                  <a:ea typeface="微软雅黑" panose="020B0503020204020204" pitchFamily="34" charset="-122"/>
                </a:rPr>
                <a:t>(Cloud/Edge/Mobile)</a:t>
              </a:r>
              <a:endParaRPr lang="zh-CN" altLang="en-US" sz="900" dirty="0" smtClean="0">
                <a:solidFill>
                  <a:prstClr val="black"/>
                </a:solidFill>
                <a:latin typeface="微软雅黑" panose="020B0503020204020204" pitchFamily="34" charset="-122"/>
                <a:ea typeface="微软雅黑" panose="020B0503020204020204" pitchFamily="34" charset="-122"/>
              </a:endParaRPr>
            </a:p>
          </p:txBody>
        </p:sp>
        <p:sp>
          <p:nvSpPr>
            <p:cNvPr id="85" name="Text Box 35"/>
            <p:cNvSpPr txBox="1">
              <a:spLocks noChangeArrowheads="1"/>
            </p:cNvSpPr>
            <p:nvPr/>
          </p:nvSpPr>
          <p:spPr bwMode="gray">
            <a:xfrm>
              <a:off x="7821981" y="5051478"/>
              <a:ext cx="1159809" cy="283442"/>
            </a:xfrm>
            <a:prstGeom prst="rect">
              <a:avLst/>
            </a:prstGeom>
            <a:solidFill>
              <a:schemeClr val="bg2"/>
            </a:solidFill>
            <a:ln w="9525">
              <a:noFill/>
              <a:miter lim="800000"/>
            </a:ln>
            <a:effectLst>
              <a:outerShdw blurRad="44450" dist="27940" dir="5400000" algn="ctr">
                <a:srgbClr val="000000">
                  <a:alpha val="32000"/>
                </a:srgbClr>
              </a:outerShdw>
            </a:effectLst>
          </p:spPr>
          <p:txBody>
            <a:bodyPr wrap="square" lIns="91304" tIns="45654" rIns="91304" bIns="45654" anchor="ctr">
              <a:noAutofit/>
              <a:flatTx/>
            </a:bodyPr>
            <a:lstStyle/>
            <a:p>
              <a:pPr algn="ctr" defTabSz="914400">
                <a:defRPr/>
              </a:pPr>
              <a:r>
                <a:rPr lang="en-US" altLang="zh-CN" sz="1100" kern="0" dirty="0" smtClean="0">
                  <a:solidFill>
                    <a:srgbClr val="000000">
                      <a:lumMod val="75000"/>
                      <a:lumOff val="25000"/>
                    </a:srgbClr>
                  </a:solidFill>
                  <a:latin typeface="微软雅黑" panose="020B0503020204020204" pitchFamily="34" charset="-122"/>
                  <a:ea typeface="微软雅黑" panose="020B0503020204020204" pitchFamily="34" charset="-122"/>
                </a:rPr>
                <a:t>Android/iOS</a:t>
              </a:r>
              <a:endParaRPr lang="en-US" altLang="zh-CN" sz="1100" kern="0" dirty="0">
                <a:solidFill>
                  <a:srgbClr val="000000">
                    <a:lumMod val="75000"/>
                    <a:lumOff val="25000"/>
                  </a:srgbClr>
                </a:solidFill>
                <a:latin typeface="微软雅黑" panose="020B0503020204020204" pitchFamily="34" charset="-122"/>
                <a:ea typeface="微软雅黑" panose="020B0503020204020204" pitchFamily="34" charset="-122"/>
              </a:endParaRPr>
            </a:p>
          </p:txBody>
        </p:sp>
      </p:grpSp>
      <p:sp>
        <p:nvSpPr>
          <p:cNvPr id="40" name="文本框 39"/>
          <p:cNvSpPr txBox="1"/>
          <p:nvPr>
            <p:custDataLst>
              <p:tags r:id="rId2"/>
            </p:custDataLst>
          </p:nvPr>
        </p:nvSpPr>
        <p:spPr>
          <a:xfrm>
            <a:off x="377825" y="624840"/>
            <a:ext cx="4944110" cy="1400810"/>
          </a:xfrm>
          <a:prstGeom prst="rect">
            <a:avLst/>
          </a:prstGeom>
          <a:noFill/>
        </p:spPr>
        <p:txBody>
          <a:bodyPr wrap="square" lIns="90000" tIns="46800" rIns="90000" bIns="0" anchor="ctr" anchorCtr="0">
            <a:normAutofit/>
          </a:bodyPr>
          <a:p>
            <a:pPr algn="l" fontAlgn="auto">
              <a:lnSpc>
                <a:spcPct val="120000"/>
              </a:lnSpc>
            </a:pPr>
            <a:r>
              <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rPr>
              <a:t>Community Progress Update</a:t>
            </a:r>
            <a:endPar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endParaRPr>
          </a:p>
        </p:txBody>
      </p:sp>
      <p:sp>
        <p:nvSpPr>
          <p:cNvPr id="3" name="文本框 1"/>
          <p:cNvSpPr txBox="1"/>
          <p:nvPr/>
        </p:nvSpPr>
        <p:spPr>
          <a:xfrm>
            <a:off x="7033895" y="1612265"/>
            <a:ext cx="4938395" cy="5354320"/>
          </a:xfrm>
          <a:prstGeom prst="rect">
            <a:avLst/>
          </a:prstGeom>
          <a:noFill/>
        </p:spPr>
        <p:txBody>
          <a:bodyPr wrap="square" rtlCol="0">
            <a:spAutoFit/>
          </a:bodyPr>
          <a:p>
            <a:pPr marL="285750" indent="-285750">
              <a:lnSpc>
                <a:spcPct val="150000"/>
              </a:lnSpc>
              <a:buFont typeface="Arial" panose="020B0604020202090204" pitchFamily="34" charset="0"/>
              <a:buChar char="•"/>
            </a:pPr>
            <a:r>
              <a:rPr lang="en-US" altLang="zh-CN" dirty="0"/>
              <a:t>Initial SIGs:</a:t>
            </a:r>
            <a:endParaRPr lang="en-US" altLang="zh-CN" dirty="0"/>
          </a:p>
          <a:p>
            <a:pPr marL="742950" lvl="1" indent="-285750">
              <a:lnSpc>
                <a:spcPct val="150000"/>
              </a:lnSpc>
              <a:buFont typeface="Arial" panose="020B0604020202090204" pitchFamily="34" charset="0"/>
              <a:buChar char="•"/>
            </a:pPr>
            <a:r>
              <a:rPr lang="en-US" altLang="zh-CN" dirty="0">
                <a:sym typeface="+mn-ea"/>
              </a:rPr>
              <a:t>FrontEnd, Compiler, Executor, ModelZoo, Data, GraphEngine, Visualization, Armour</a:t>
            </a:r>
            <a:endParaRPr lang="en-US" altLang="zh-CN" dirty="0">
              <a:sym typeface="+mn-ea"/>
            </a:endParaRPr>
          </a:p>
          <a:p>
            <a:pPr marL="285750" lvl="0" indent="-285750">
              <a:lnSpc>
                <a:spcPct val="150000"/>
              </a:lnSpc>
              <a:buFont typeface="Arial" panose="020B0604020202090204" pitchFamily="34" charset="0"/>
              <a:buChar char="•"/>
            </a:pPr>
            <a:r>
              <a:rPr lang="en-US" altLang="zh-CN" dirty="0"/>
              <a:t>Initial WGs:</a:t>
            </a:r>
            <a:endParaRPr lang="en-US" altLang="zh-CN" dirty="0"/>
          </a:p>
          <a:p>
            <a:pPr marL="742950" lvl="1" indent="-285750">
              <a:lnSpc>
                <a:spcPct val="150000"/>
              </a:lnSpc>
              <a:buFont typeface="Arial" panose="020B0604020202090204" pitchFamily="34" charset="0"/>
              <a:buChar char="•"/>
            </a:pPr>
            <a:r>
              <a:rPr lang="en-US" altLang="zh-CN" dirty="0">
                <a:sym typeface="+mn-ea"/>
              </a:rPr>
              <a:t>Doc</a:t>
            </a:r>
            <a:r>
              <a:rPr lang="zh-CN" altLang="en-US" dirty="0">
                <a:sym typeface="+mn-ea"/>
              </a:rPr>
              <a:t>，</a:t>
            </a:r>
            <a:r>
              <a:rPr lang="en-US" altLang="zh-CN" dirty="0">
                <a:sym typeface="+mn-ea"/>
              </a:rPr>
              <a:t>Infra</a:t>
            </a:r>
            <a:endParaRPr lang="en-US" altLang="zh-CN" dirty="0">
              <a:sym typeface="+mn-ea"/>
            </a:endParaRPr>
          </a:p>
          <a:p>
            <a:pPr marL="285750" lvl="0" indent="-285750">
              <a:lnSpc>
                <a:spcPct val="150000"/>
              </a:lnSpc>
              <a:buFont typeface="Arial" panose="020B0604020202090204" pitchFamily="34" charset="0"/>
              <a:buChar char="•"/>
            </a:pPr>
            <a:r>
              <a:rPr lang="en-US"/>
              <a:t>Four SIGs (Data, Executor, Frontend, Visualization) have completed their structure document: https://gitee.com/mindspore/community/tree/master/sigs </a:t>
            </a:r>
            <a:endParaRPr lang="en-US"/>
          </a:p>
          <a:p>
            <a:pPr marL="742950" lvl="1" indent="-285750">
              <a:lnSpc>
                <a:spcPct val="150000"/>
              </a:lnSpc>
              <a:buFont typeface="Arial" panose="020B0604020202090204" pitchFamily="34" charset="0"/>
              <a:buChar char="•"/>
            </a:pPr>
            <a:endParaRPr lang="en-US" altLang="zh-CN" dirty="0"/>
          </a:p>
          <a:p>
            <a:pPr marL="285750" indent="-285750">
              <a:buFont typeface="Arial" panose="020B0604020202090204" pitchFamily="34" charset="0"/>
              <a:buChar char="•"/>
            </a:pPr>
            <a:endParaRPr lang="zh-CN" altLang="en-US" dirty="0"/>
          </a:p>
        </p:txBody>
      </p:sp>
    </p:spTree>
    <p:custDataLst>
      <p:tags r:id="rId3"/>
    </p:custData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60350"/>
            <a:ext cx="1766570" cy="118745"/>
          </a:xfrm>
          <a:prstGeom prst="rect">
            <a:avLst/>
          </a:prstGeom>
          <a:solidFill>
            <a:srgbClr val="007CB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573405"/>
            <a:ext cx="1529080" cy="118745"/>
          </a:xfrm>
          <a:prstGeom prst="rect">
            <a:avLst/>
          </a:prstGeom>
          <a:solidFill>
            <a:srgbClr val="8BC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869950"/>
            <a:ext cx="1240155" cy="102235"/>
          </a:xfrm>
          <a:prstGeom prst="rect">
            <a:avLst/>
          </a:prstGeom>
          <a:solidFill>
            <a:srgbClr val="7ECB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Logo 2"/>
          <p:cNvPicPr>
            <a:picLocks noChangeAspect="1"/>
          </p:cNvPicPr>
          <p:nvPr/>
        </p:nvPicPr>
        <p:blipFill>
          <a:blip r:embed="rId1"/>
          <a:stretch>
            <a:fillRect/>
          </a:stretch>
        </p:blipFill>
        <p:spPr>
          <a:xfrm>
            <a:off x="10451465" y="59055"/>
            <a:ext cx="1671955" cy="1407795"/>
          </a:xfrm>
          <a:prstGeom prst="rect">
            <a:avLst/>
          </a:prstGeom>
        </p:spPr>
      </p:pic>
      <p:sp>
        <p:nvSpPr>
          <p:cNvPr id="40" name="文本框 39"/>
          <p:cNvSpPr txBox="1"/>
          <p:nvPr>
            <p:custDataLst>
              <p:tags r:id="rId2"/>
            </p:custDataLst>
          </p:nvPr>
        </p:nvSpPr>
        <p:spPr>
          <a:xfrm>
            <a:off x="675640" y="618490"/>
            <a:ext cx="4944110" cy="1400810"/>
          </a:xfrm>
          <a:prstGeom prst="rect">
            <a:avLst/>
          </a:prstGeom>
          <a:noFill/>
        </p:spPr>
        <p:txBody>
          <a:bodyPr wrap="square" lIns="90000" tIns="46800" rIns="90000" bIns="0" anchor="ctr" anchorCtr="0">
            <a:normAutofit/>
          </a:bodyPr>
          <a:p>
            <a:pPr algn="l" fontAlgn="auto">
              <a:lnSpc>
                <a:spcPct val="120000"/>
              </a:lnSpc>
            </a:pPr>
            <a:r>
              <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rPr>
              <a:t>Governance Charter Review</a:t>
            </a:r>
            <a:endPar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endParaRPr>
          </a:p>
        </p:txBody>
      </p:sp>
      <p:pic>
        <p:nvPicPr>
          <p:cNvPr id="2" name="Picture 1"/>
          <p:cNvPicPr>
            <a:picLocks noChangeAspect="1"/>
          </p:cNvPicPr>
          <p:nvPr/>
        </p:nvPicPr>
        <p:blipFill>
          <a:blip r:embed="rId3"/>
          <a:stretch>
            <a:fillRect/>
          </a:stretch>
        </p:blipFill>
        <p:spPr>
          <a:xfrm>
            <a:off x="2628265" y="1739900"/>
            <a:ext cx="7152005" cy="2776220"/>
          </a:xfrm>
          <a:prstGeom prst="rect">
            <a:avLst/>
          </a:prstGeom>
        </p:spPr>
      </p:pic>
      <p:sp>
        <p:nvSpPr>
          <p:cNvPr id="6" name="Text Box 5"/>
          <p:cNvSpPr txBox="1"/>
          <p:nvPr/>
        </p:nvSpPr>
        <p:spPr>
          <a:xfrm>
            <a:off x="2637155" y="4997450"/>
            <a:ext cx="8867775" cy="645160"/>
          </a:xfrm>
          <a:prstGeom prst="rect">
            <a:avLst/>
          </a:prstGeom>
          <a:noFill/>
        </p:spPr>
        <p:txBody>
          <a:bodyPr wrap="square" rtlCol="0" anchor="t">
            <a:spAutoFit/>
          </a:bodyPr>
          <a:p>
            <a:r>
              <a:rPr lang="en-US"/>
              <a:t>https://gitee.com/mindspore/community/blob/master/governance.md </a:t>
            </a:r>
            <a:endParaRPr lang="en-US"/>
          </a:p>
          <a:p>
            <a:r>
              <a:rPr lang="en-US"/>
              <a:t>https://github.com/mindspore-ai/community/blob/master/governance.md</a:t>
            </a:r>
            <a:endParaRPr lang="en-US"/>
          </a:p>
        </p:txBody>
      </p:sp>
    </p:spTree>
    <p:custDataLst>
      <p:tags r:id="rId4"/>
    </p:custData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260350"/>
            <a:ext cx="1766570" cy="118745"/>
          </a:xfrm>
          <a:prstGeom prst="rect">
            <a:avLst/>
          </a:prstGeom>
          <a:solidFill>
            <a:srgbClr val="007CB5">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0" y="573405"/>
            <a:ext cx="1529080" cy="118745"/>
          </a:xfrm>
          <a:prstGeom prst="rect">
            <a:avLst/>
          </a:prstGeom>
          <a:solidFill>
            <a:srgbClr val="8BC6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0" y="869950"/>
            <a:ext cx="1240155" cy="102235"/>
          </a:xfrm>
          <a:prstGeom prst="rect">
            <a:avLst/>
          </a:prstGeom>
          <a:solidFill>
            <a:srgbClr val="7ECBEF">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descr="Logo 2"/>
          <p:cNvPicPr>
            <a:picLocks noChangeAspect="1"/>
          </p:cNvPicPr>
          <p:nvPr/>
        </p:nvPicPr>
        <p:blipFill>
          <a:blip r:embed="rId1"/>
          <a:stretch>
            <a:fillRect/>
          </a:stretch>
        </p:blipFill>
        <p:spPr>
          <a:xfrm>
            <a:off x="10451465" y="59055"/>
            <a:ext cx="1671955" cy="1407795"/>
          </a:xfrm>
          <a:prstGeom prst="rect">
            <a:avLst/>
          </a:prstGeom>
        </p:spPr>
      </p:pic>
      <p:sp>
        <p:nvSpPr>
          <p:cNvPr id="40" name="文本框 39"/>
          <p:cNvSpPr txBox="1"/>
          <p:nvPr>
            <p:custDataLst>
              <p:tags r:id="rId2"/>
            </p:custDataLst>
          </p:nvPr>
        </p:nvSpPr>
        <p:spPr>
          <a:xfrm>
            <a:off x="675640" y="618490"/>
            <a:ext cx="4944110" cy="1400810"/>
          </a:xfrm>
          <a:prstGeom prst="rect">
            <a:avLst/>
          </a:prstGeom>
          <a:noFill/>
        </p:spPr>
        <p:txBody>
          <a:bodyPr wrap="square" lIns="90000" tIns="46800" rIns="90000" bIns="0" anchor="ctr" anchorCtr="0">
            <a:normAutofit/>
          </a:bodyPr>
          <a:p>
            <a:pPr algn="l" fontAlgn="auto">
              <a:lnSpc>
                <a:spcPct val="120000"/>
              </a:lnSpc>
            </a:pPr>
            <a:r>
              <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rPr>
              <a:t>SIGs/WGs Report Pipeline</a:t>
            </a:r>
            <a:endParaRPr lang="en-US" altLang="zh-CN" sz="2000" b="1" spc="200">
              <a:solidFill>
                <a:schemeClr val="tx1">
                  <a:lumMod val="85000"/>
                  <a:lumOff val="15000"/>
                </a:schemeClr>
              </a:solidFill>
              <a:uFillTx/>
              <a:latin typeface="Arial" panose="020B0604020202090204" pitchFamily="34" charset="0"/>
              <a:ea typeface="微软雅黑" panose="020B0503020204020204" pitchFamily="34" charset="-122"/>
              <a:cs typeface="+mj-cs"/>
              <a:sym typeface="Arial" panose="020B0604020202090204" pitchFamily="34" charset="0"/>
            </a:endParaRPr>
          </a:p>
        </p:txBody>
      </p:sp>
      <p:sp>
        <p:nvSpPr>
          <p:cNvPr id="3" name="文本框 1"/>
          <p:cNvSpPr txBox="1"/>
          <p:nvPr/>
        </p:nvSpPr>
        <p:spPr>
          <a:xfrm>
            <a:off x="539115" y="1604010"/>
            <a:ext cx="10994390" cy="3276600"/>
          </a:xfrm>
          <a:prstGeom prst="rect">
            <a:avLst/>
          </a:prstGeom>
          <a:noFill/>
        </p:spPr>
        <p:txBody>
          <a:bodyPr wrap="square" rtlCol="0">
            <a:spAutoFit/>
          </a:bodyPr>
          <a:p>
            <a:pPr marL="285750" indent="-285750">
              <a:lnSpc>
                <a:spcPct val="150000"/>
              </a:lnSpc>
              <a:buFont typeface="Arial" panose="020B0604020202090204" pitchFamily="34" charset="0"/>
              <a:buChar char="•"/>
            </a:pPr>
            <a:r>
              <a:rPr lang="en-US"/>
              <a:t>Release Plan</a:t>
            </a:r>
            <a:endParaRPr lang="en-US"/>
          </a:p>
          <a:p>
            <a:pPr marL="285750" indent="-285750">
              <a:lnSpc>
                <a:spcPct val="150000"/>
              </a:lnSpc>
              <a:buFont typeface="Arial" panose="020B0604020202090204" pitchFamily="34" charset="0"/>
              <a:buChar char="•"/>
            </a:pPr>
            <a:r>
              <a:rPr lang="en-US"/>
              <a:t>SIG : first prepare first report,</a:t>
            </a:r>
            <a:endParaRPr lang="en-US"/>
          </a:p>
          <a:p>
            <a:pPr marL="742950" lvl="1" indent="-285750">
              <a:lnSpc>
                <a:spcPct val="150000"/>
              </a:lnSpc>
              <a:buFont typeface="Arial" panose="020B0604020202090204" pitchFamily="34" charset="0"/>
              <a:buChar char="•"/>
            </a:pPr>
            <a:r>
              <a:rPr lang="en-US"/>
              <a:t>Frontend compatibility</a:t>
            </a:r>
            <a:endParaRPr lang="en-US"/>
          </a:p>
          <a:p>
            <a:pPr marL="742950" lvl="1" indent="-285750">
              <a:lnSpc>
                <a:spcPct val="150000"/>
              </a:lnSpc>
              <a:buFont typeface="Arial" panose="020B0604020202090204" pitchFamily="34" charset="0"/>
              <a:buChar char="•"/>
            </a:pPr>
            <a:r>
              <a:rPr lang="en-US"/>
              <a:t>Data</a:t>
            </a:r>
            <a:endParaRPr lang="en-US"/>
          </a:p>
          <a:p>
            <a:pPr marL="742950" lvl="1" indent="-285750">
              <a:lnSpc>
                <a:spcPct val="150000"/>
              </a:lnSpc>
              <a:buFont typeface="Arial" panose="020B0604020202090204" pitchFamily="34" charset="0"/>
              <a:buChar char="•"/>
            </a:pPr>
            <a:r>
              <a:rPr lang="en-US"/>
              <a:t>Modelzoo</a:t>
            </a:r>
            <a:endParaRPr lang="en-US"/>
          </a:p>
          <a:p>
            <a:pPr marL="742950" lvl="1" indent="-285750">
              <a:lnSpc>
                <a:spcPct val="150000"/>
              </a:lnSpc>
              <a:buFont typeface="Arial" panose="020B0604020202090204" pitchFamily="34" charset="0"/>
              <a:buChar char="•"/>
            </a:pPr>
            <a:r>
              <a:rPr lang="en-US">
                <a:sym typeface="+mn-ea"/>
              </a:rPr>
              <a:t>Auto parallel related SIG</a:t>
            </a:r>
            <a:endParaRPr lang="en-US"/>
          </a:p>
          <a:p>
            <a:pPr marL="285750" lvl="0" indent="-285750">
              <a:lnSpc>
                <a:spcPct val="150000"/>
              </a:lnSpc>
              <a:buFont typeface="Arial" panose="020B0604020202090204" pitchFamily="34" charset="0"/>
              <a:buChar char="•"/>
            </a:pPr>
            <a:endParaRPr lang="en-US" altLang="zh-CN" dirty="0"/>
          </a:p>
          <a:p>
            <a:pPr marL="285750" indent="-285750">
              <a:buFont typeface="Arial" panose="020B0604020202090204" pitchFamily="34" charset="0"/>
              <a:buChar char="•"/>
            </a:pPr>
            <a:endParaRPr lang="zh-CN" altLang="en-US" dirty="0"/>
          </a:p>
        </p:txBody>
      </p:sp>
    </p:spTree>
    <p:custDataLst>
      <p:tags r:id="rId3"/>
    </p:custDataLst>
  </p:cSld>
  <p:clrMapOvr>
    <a:masterClrMapping/>
  </p:clrMapOvr>
  <p:timing>
    <p:tnLst>
      <p:par>
        <p:cTn id="1" dur="indefinite" restart="never" nodeType="tmRoot"/>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53.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2*i*1"/>
  <p:tag name="KSO_WM_UNIT_LAYERLEVEL" val="1"/>
  <p:tag name="KSO_WM_TAG_VERSION" val="1.0"/>
  <p:tag name="KSO_WM_BEAUTIFY_FLAG" val="#wm#"/>
</p:tagLst>
</file>

<file path=ppt/tags/tag154.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2*i*2"/>
  <p:tag name="KSO_WM_UNIT_LAYERLEVEL" val="1"/>
  <p:tag name="KSO_WM_TAG_VERSION" val="1.0"/>
  <p:tag name="KSO_WM_BEAUTIFY_FLAG" val="#wm#"/>
</p:tagLst>
</file>

<file path=ppt/tags/tag155.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2*i*3"/>
  <p:tag name="KSO_WM_UNIT_LAYERLEVEL" val="1"/>
  <p:tag name="KSO_WM_TAG_VERSION" val="1.0"/>
  <p:tag name="KSO_WM_BEAUTIFY_FLAG" val="#wm#"/>
</p:tagLst>
</file>

<file path=ppt/tags/tag156.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57.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58.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59.xml><?xml version="1.0" encoding="utf-8"?>
<p:tagLst xmlns:p="http://schemas.openxmlformats.org/presentationml/2006/main">
  <p:tag name="KSO_WM_SLIDE_BACKGROUND_TYPE" val="general"/>
  <p:tag name="KSO_WM_SLIDE_BK_DARK_LIGHT" val="2"/>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60.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Lst>
</file>

<file path=ppt/tags/tag161.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62.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63.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64.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65.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Lst>
</file>

<file path=ppt/tags/tag166.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3*i*3"/>
  <p:tag name="KSO_WM_UNIT_LAYERLEVEL" val="1"/>
  <p:tag name="KSO_WM_TAG_VERSION" val="1.0"/>
  <p:tag name="KSO_WM_BEAUTIFY_FLAG" val="#wm#"/>
</p:tagLst>
</file>

<file path=ppt/tags/tag167.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Lst>
</file>

<file path=ppt/tags/tag168.xml><?xml version="1.0" encoding="utf-8"?>
<p:tagLst xmlns:p="http://schemas.openxmlformats.org/presentationml/2006/main">
  <p:tag name="KSO_WM_SLIDE_BACKGROUND_TYPE" val="frame"/>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3*i*2"/>
  <p:tag name="KSO_WM_UNIT_LAYERLEVEL" val="1"/>
  <p:tag name="KSO_WM_TAG_VERSION" val="1.0"/>
  <p:tag name="KSO_WM_BEAUTIFY_FLAG" val="#wm#"/>
</p:tagLst>
</file>

<file path=ppt/tags/tag169.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2"/>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0.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4*i*1"/>
  <p:tag name="KSO_WM_UNIT_LAYERLEVEL" val="1"/>
  <p:tag name="KSO_WM_TAG_VERSION" val="1.0"/>
  <p:tag name="KSO_WM_BEAUTIFY_FLAG" val="#wm#"/>
</p:tagLst>
</file>

<file path=ppt/tags/tag171.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4*i*2"/>
  <p:tag name="KSO_WM_UNIT_LAYERLEVEL" val="1"/>
  <p:tag name="KSO_WM_TAG_VERSION" val="1.0"/>
  <p:tag name="KSO_WM_BEAUTIFY_FLAG" val="#wm#"/>
</p:tagLst>
</file>

<file path=ppt/tags/tag172.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73.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74.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75.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76.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77.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Lst>
</file>

<file path=ppt/tags/tag178.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4*i*3"/>
  <p:tag name="KSO_WM_UNIT_LAYERLEVEL" val="1"/>
  <p:tag name="KSO_WM_TAG_VERSION" val="1.0"/>
  <p:tag name="KSO_WM_BEAUTIFY_FLAG" val="#wm#"/>
</p:tagLst>
</file>

<file path=ppt/tags/tag179.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4"/>
  <p:tag name="KSO_WM_UNIT_ID" val="_14*i*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0.xml><?xml version="1.0" encoding="utf-8"?>
<p:tagLst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TYPE" val="i"/>
  <p:tag name="KSO_WM_UNIT_INDEX" val="5"/>
  <p:tag name="KSO_WM_UNIT_ID" val="_14*i*5"/>
  <p:tag name="KSO_WM_UNIT_LAYERLEVEL" val="1"/>
  <p:tag name="KSO_WM_TAG_VERSION" val="1.0"/>
  <p:tag name="KSO_WM_BEAUTIFY_FLAG" val="#wm#"/>
</p:tagLst>
</file>

<file path=ppt/tags/tag181.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2"/>
  <p:tag name="KSO_WM_UNIT_LAYERLEVEL" val="1"/>
  <p:tag name="KSO_WM_TAG_VERSION" val="1.0"/>
  <p:tag name="KSO_WM_BEAUTIFY_FLAG" val="#wm#"/>
</p:tagLst>
</file>

<file path=ppt/tags/tag182.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83.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84.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85.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86.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87.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Lst>
</file>

<file path=ppt/tags/tag188.xml><?xml version="1.0" encoding="utf-8"?>
<p:tagLst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5*i*1"/>
  <p:tag name="KSO_WM_UNIT_LAYERLEVEL" val="1"/>
  <p:tag name="KSO_WM_TAG_VERSION" val="1.0"/>
  <p:tag name="KSO_WM_BEAUTIFY_FLAG" val="#wm#"/>
</p:tagLst>
</file>

<file path=ppt/tags/tag189.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2"/>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0.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91.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92.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93.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94.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95.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Lst>
</file>

<file path=ppt/tags/tag196.xml><?xml version="1.0" encoding="utf-8"?>
<p:tagLst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6*i*1"/>
  <p:tag name="KSO_WM_UNIT_LAYERLEVEL" val="1"/>
  <p:tag name="KSO_WM_TAG_VERSION" val="1.0"/>
  <p:tag name="KSO_WM_BEAUTIFY_FLAG" val="#wm#"/>
</p:tagLst>
</file>

<file path=ppt/tags/tag197.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2"/>
  <p:tag name="KSO_WM_UNIT_LAYERLEVEL" val="1"/>
  <p:tag name="KSO_WM_TAG_VERSION" val="1.0"/>
  <p:tag name="KSO_WM_BEAUTIFY_FLAG" val="#wm#"/>
</p:tagLst>
</file>

<file path=ppt/tags/tag198.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199.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00.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01.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02.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03.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04.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05.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Lst>
</file>

<file path=ppt/tags/tag206.xml><?xml version="1.0" encoding="utf-8"?>
<p:tagLst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7*i*1"/>
  <p:tag name="KSO_WM_UNIT_LAYERLEVEL" val="1"/>
  <p:tag name="KSO_WM_TAG_VERSION" val="1.0"/>
  <p:tag name="KSO_WM_BEAUTIFY_FLAG" val="#wm#"/>
</p:tagLst>
</file>

<file path=ppt/tags/tag207.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Lst>
</file>

<file path=ppt/tags/tag208.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09.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11.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12.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Lst>
</file>

<file path=ppt/tags/tag213.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TYPE" val="i"/>
  <p:tag name="KSO_WM_UNIT_INDEX" val="1"/>
  <p:tag name="KSO_WM_UNIT_ID" val="_18*i*1"/>
  <p:tag name="KSO_WM_UNIT_LAYERLEVEL" val="1"/>
  <p:tag name="KSO_WM_TAG_VERSION" val="1.0"/>
  <p:tag name="KSO_WM_BEAUTIFY_FLAG" val="#wm#"/>
</p:tagLst>
</file>

<file path=ppt/tags/tag214.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TYPE" val="i"/>
  <p:tag name="KSO_WM_UNIT_INDEX" val="3"/>
  <p:tag name="KSO_WM_UNIT_ID" val="_18*i*3"/>
  <p:tag name="KSO_WM_UNIT_LAYERLEVEL" val="1"/>
  <p:tag name="KSO_WM_TAG_VERSION" val="1.0"/>
  <p:tag name="KSO_WM_BEAUTIFY_FLAG" val="#wm#"/>
</p:tagLst>
</file>

<file path=ppt/tags/tag215.xml><?xml version="1.0" encoding="utf-8"?>
<p:tagLst xmlns:p="http://schemas.openxmlformats.org/presentationml/2006/main">
  <p:tag name="KSO_WM_SLIDE_BACKGROUND_TYPE" val="belt"/>
  <p:tag name="KSO_WM_SLIDE_BK_DARK_LIGHT" val="2"/>
  <p:tag name="KSO_WM_UNIT_HIGHLIGHT" val="0"/>
  <p:tag name="KSO_WM_UNIT_COMPATIBLE" val="0"/>
  <p:tag name="KSO_WM_UNIT_DIAGRAM_ISNUMVISUAL" val="0"/>
  <p:tag name="KSO_WM_UNIT_DIAGRAM_ISREFERUNIT" val="0"/>
  <p:tag name="KSO_WM_UNIT_TYPE" val="i"/>
  <p:tag name="KSO_WM_UNIT_INDEX" val="2"/>
  <p:tag name="KSO_WM_UNIT_ID" val="_18*i*2"/>
  <p:tag name="KSO_WM_UNIT_LAYERLEVEL" val="1"/>
  <p:tag name="KSO_WM_TAG_VERSION" val="1.0"/>
  <p:tag name="KSO_WM_BEAUTIFY_FLAG" val="#wm#"/>
</p:tagLst>
</file>

<file path=ppt/tags/tag2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541"/>
</p:tagLst>
</file>

<file path=ppt/tags/tag2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541"/>
</p:tagLst>
</file>

<file path=ppt/tags/tag2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221.xml><?xml version="1.0" encoding="utf-8"?>
<p:tagLst xmlns:p="http://schemas.openxmlformats.org/presentationml/2006/main">
  <p:tag name="KSO_WM_TEMPLATE_SUBCATEGORY" val="0"/>
  <p:tag name="KSO_WM_TEMPLATE_COLOR_TYPE" val="0"/>
  <p:tag name="KSO_WM_TEMPLATE_MASTER_THUMB_INDEX" val="0"/>
  <p:tag name="KSO_WM_UNIT_SHOW_EDIT_AREA_INDICATION" val="0"/>
  <p:tag name="KSO_WM_TEMPLATE_THUMBS_INDEX" val="1、2、3、4、5、6、7、8、9、10、12、14、15"/>
  <p:tag name="KSO_WM_TAG_VERSION" val="1.0"/>
  <p:tag name="KSO_WM_BEAUTIFY_FLAG" val="#wm#"/>
  <p:tag name="KSO_WM_TEMPLATE_CATEGORY" val="custom"/>
  <p:tag name="KSO_WM_TEMPLATE_INDEX" val="20202541"/>
  <p:tag name="KSO_WM_TEMPLATE_MASTER_TYPE" val="1"/>
</p:tagLst>
</file>

<file path=ppt/tags/tag222.xml><?xml version="1.0" encoding="utf-8"?>
<p:tagLst xmlns:p="http://schemas.openxmlformats.org/presentationml/2006/main">
  <p:tag name="KSO_WM_UNIT_ISCONTENTSTITLE" val="0"/>
  <p:tag name="KSO_WM_UNIT_PRESET_TEXT" val="单击此处添加标题"/>
  <p:tag name="KSO_WM_UNIT_NOCLEAR" val="0"/>
  <p:tag name="KSO_WM_UNIT_VALUE" val="11"/>
  <p:tag name="KSO_WM_UNIT_HIGHLIGHT" val="0"/>
  <p:tag name="KSO_WM_UNIT_COMPATIBLE" val="0"/>
  <p:tag name="KSO_WM_UNIT_DIAGRAM_ISNUMVISUAL" val="0"/>
  <p:tag name="KSO_WM_UNIT_DIAGRAM_ISREFERUNIT" val="0"/>
  <p:tag name="KSO_WM_UNIT_TYPE" val="a"/>
  <p:tag name="KSO_WM_UNIT_INDEX" val="1"/>
  <p:tag name="KSO_WM_UNIT_ID" val="custom20202541_7*a*1"/>
  <p:tag name="KSO_WM_TEMPLATE_CATEGORY" val="custom"/>
  <p:tag name="KSO_WM_TEMPLATE_INDEX" val="20202541"/>
  <p:tag name="KSO_WM_UNIT_LAYERLEVEL" val="1"/>
  <p:tag name="KSO_WM_TAG_VERSION" val="1.0"/>
  <p:tag name="KSO_WM_BEAUTIFY_FLAG" val="#wm#"/>
</p:tagLst>
</file>

<file path=ppt/tags/tag223.xml><?xml version="1.0" encoding="utf-8"?>
<p:tagLst xmlns:p="http://schemas.openxmlformats.org/presentationml/2006/main">
  <p:tag name="KSO_WM_BEAUTIFY_FLAG" val="#wm#"/>
  <p:tag name="KSO_WM_TEMPLATE_CATEGORY" val="custom"/>
  <p:tag name="KSO_WM_TEMPLATE_INDEX" val="20205081"/>
</p:tagLst>
</file>

<file path=ppt/tags/tag224.xml><?xml version="1.0" encoding="utf-8"?>
<p:tagLst xmlns:p="http://schemas.openxmlformats.org/presentationml/2006/main">
  <p:tag name="KSO_WM_UNIT_COLOR_SCHEME_SHAPE_ID" val="14"/>
  <p:tag name="KSO_WM_UNIT_COLOR_SCHEME_PARENT_PAGE" val="0_3"/>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4285_4*l_h_f*1_2_1"/>
  <p:tag name="KSO_WM_TEMPLATE_CATEGORY" val="custom"/>
  <p:tag name="KSO_WM_TEMPLATE_INDEX" val="20204285"/>
  <p:tag name="KSO_WM_UNIT_LAYERLEVEL" val="1_1_1"/>
  <p:tag name="KSO_WM_TAG_VERSION" val="1.0"/>
  <p:tag name="KSO_WM_BEAUTIFY_FLAG" val="#wm#"/>
  <p:tag name="KSO_WM_UNIT_PRESET_TEXT" val="单击此处添加小标题内容"/>
  <p:tag name="KSO_WM_UNIT_TEXT_FILL_FORE_SCHEMECOLOR_INDEX" val="13"/>
  <p:tag name="KSO_WM_UNIT_TEXT_FILL_TYPE" val="1"/>
  <p:tag name="KSO_WM_UNIT_USESOURCEFORMAT_APPLY" val="1"/>
</p:tagLst>
</file>

<file path=ppt/tags/tag225.xml><?xml version="1.0" encoding="utf-8"?>
<p:tagLst xmlns:p="http://schemas.openxmlformats.org/presentationml/2006/main">
  <p:tag name="KSO_WM_BEAUTIFY_FLAG" val="#wm#"/>
  <p:tag name="KSO_WM_TEMPLATE_CATEGORY" val="custom"/>
  <p:tag name="KSO_WM_TEMPLATE_INDEX" val="20205081"/>
</p:tagLst>
</file>

<file path=ppt/tags/tag226.xml><?xml version="1.0" encoding="utf-8"?>
<p:tagLst xmlns:p="http://schemas.openxmlformats.org/presentationml/2006/main">
  <p:tag name="KSO_WM_UNIT_COLOR_SCHEME_SHAPE_ID" val="14"/>
  <p:tag name="KSO_WM_UNIT_COLOR_SCHEME_PARENT_PAGE" val="0_3"/>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4285_4*l_h_f*1_2_1"/>
  <p:tag name="KSO_WM_TEMPLATE_CATEGORY" val="custom"/>
  <p:tag name="KSO_WM_TEMPLATE_INDEX" val="20204285"/>
  <p:tag name="KSO_WM_UNIT_LAYERLEVEL" val="1_1_1"/>
  <p:tag name="KSO_WM_TAG_VERSION" val="1.0"/>
  <p:tag name="KSO_WM_BEAUTIFY_FLAG" val="#wm#"/>
  <p:tag name="KSO_WM_UNIT_PRESET_TEXT" val="单击此处添加小标题内容"/>
  <p:tag name="KSO_WM_UNIT_TEXT_FILL_FORE_SCHEMECOLOR_INDEX" val="13"/>
  <p:tag name="KSO_WM_UNIT_TEXT_FILL_TYPE" val="1"/>
  <p:tag name="KSO_WM_UNIT_USESOURCEFORMAT_APPLY" val="1"/>
</p:tagLst>
</file>

<file path=ppt/tags/tag227.xml><?xml version="1.0" encoding="utf-8"?>
<p:tagLst xmlns:p="http://schemas.openxmlformats.org/presentationml/2006/main">
  <p:tag name="KSO_WM_BEAUTIFY_FLAG" val="#wm#"/>
  <p:tag name="KSO_WM_TEMPLATE_CATEGORY" val="custom"/>
  <p:tag name="KSO_WM_TEMPLATE_INDEX" val="20205081"/>
</p:tagLst>
</file>

<file path=ppt/tags/tag228.xml><?xml version="1.0" encoding="utf-8"?>
<p:tagLst xmlns:p="http://schemas.openxmlformats.org/presentationml/2006/main">
  <p:tag name="KSO_WM_UNIT_COLOR_SCHEME_SHAPE_ID" val="14"/>
  <p:tag name="KSO_WM_UNIT_COLOR_SCHEME_PARENT_PAGE" val="0_3"/>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4285_4*l_h_f*1_2_1"/>
  <p:tag name="KSO_WM_TEMPLATE_CATEGORY" val="custom"/>
  <p:tag name="KSO_WM_TEMPLATE_INDEX" val="20204285"/>
  <p:tag name="KSO_WM_UNIT_LAYERLEVEL" val="1_1_1"/>
  <p:tag name="KSO_WM_TAG_VERSION" val="1.0"/>
  <p:tag name="KSO_WM_BEAUTIFY_FLAG" val="#wm#"/>
  <p:tag name="KSO_WM_UNIT_PRESET_TEXT" val="单击此处添加小标题内容"/>
  <p:tag name="KSO_WM_UNIT_TEXT_FILL_FORE_SCHEMECOLOR_INDEX" val="13"/>
  <p:tag name="KSO_WM_UNIT_TEXT_FILL_TYPE" val="1"/>
  <p:tag name="KSO_WM_UNIT_USESOURCEFORMAT_APPLY" val="1"/>
</p:tagLst>
</file>

<file path=ppt/tags/tag229.xml><?xml version="1.0" encoding="utf-8"?>
<p:tagLst xmlns:p="http://schemas.openxmlformats.org/presentationml/2006/main">
  <p:tag name="KSO_WM_BEAUTIFY_FLAG" val="#wm#"/>
  <p:tag name="KSO_WM_TEMPLATE_CATEGORY" val="custom"/>
  <p:tag name="KSO_WM_TEMPLATE_INDEX" val="2020508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0.xml><?xml version="1.0" encoding="utf-8"?>
<p:tagLst xmlns:p="http://schemas.openxmlformats.org/presentationml/2006/main">
  <p:tag name="KSO_WM_UNIT_COLOR_SCHEME_SHAPE_ID" val="14"/>
  <p:tag name="KSO_WM_UNIT_COLOR_SCHEME_PARENT_PAGE" val="0_3"/>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4285_4*l_h_f*1_2_1"/>
  <p:tag name="KSO_WM_TEMPLATE_CATEGORY" val="custom"/>
  <p:tag name="KSO_WM_TEMPLATE_INDEX" val="20204285"/>
  <p:tag name="KSO_WM_UNIT_LAYERLEVEL" val="1_1_1"/>
  <p:tag name="KSO_WM_TAG_VERSION" val="1.0"/>
  <p:tag name="KSO_WM_BEAUTIFY_FLAG" val="#wm#"/>
  <p:tag name="KSO_WM_UNIT_PRESET_TEXT" val="单击此处添加小标题内容"/>
  <p:tag name="KSO_WM_UNIT_TEXT_FILL_FORE_SCHEMECOLOR_INDEX" val="13"/>
  <p:tag name="KSO_WM_UNIT_TEXT_FILL_TYPE" val="1"/>
  <p:tag name="KSO_WM_UNIT_USESOURCEFORMAT_APPLY" val="1"/>
</p:tagLst>
</file>

<file path=ppt/tags/tag231.xml><?xml version="1.0" encoding="utf-8"?>
<p:tagLst xmlns:p="http://schemas.openxmlformats.org/presentationml/2006/main">
  <p:tag name="KSO_WM_BEAUTIFY_FLAG" val="#wm#"/>
  <p:tag name="KSO_WM_TEMPLATE_CATEGORY" val="custom"/>
  <p:tag name="KSO_WM_TEMPLATE_INDEX" val="20205081"/>
</p:tagLst>
</file>

<file path=ppt/tags/tag232.xml><?xml version="1.0" encoding="utf-8"?>
<p:tagLst xmlns:p="http://schemas.openxmlformats.org/presentationml/2006/main">
  <p:tag name="KSO_WM_UNIT_COLOR_SCHEME_SHAPE_ID" val="14"/>
  <p:tag name="KSO_WM_UNIT_COLOR_SCHEME_PARENT_PAGE" val="0_3"/>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4285_4*l_h_f*1_2_1"/>
  <p:tag name="KSO_WM_TEMPLATE_CATEGORY" val="custom"/>
  <p:tag name="KSO_WM_TEMPLATE_INDEX" val="20204285"/>
  <p:tag name="KSO_WM_UNIT_LAYERLEVEL" val="1_1_1"/>
  <p:tag name="KSO_WM_TAG_VERSION" val="1.0"/>
  <p:tag name="KSO_WM_BEAUTIFY_FLAG" val="#wm#"/>
  <p:tag name="KSO_WM_UNIT_PRESET_TEXT" val="单击此处添加小标题内容"/>
  <p:tag name="KSO_WM_UNIT_TEXT_FILL_FORE_SCHEMECOLOR_INDEX" val="13"/>
  <p:tag name="KSO_WM_UNIT_TEXT_FILL_TYPE" val="1"/>
  <p:tag name="KSO_WM_UNIT_USESOURCEFORMAT_APPLY" val="1"/>
</p:tagLst>
</file>

<file path=ppt/tags/tag233.xml><?xml version="1.0" encoding="utf-8"?>
<p:tagLst xmlns:p="http://schemas.openxmlformats.org/presentationml/2006/main">
  <p:tag name="KSO_WM_BEAUTIFY_FLAG" val="#wm#"/>
  <p:tag name="KSO_WM_TEMPLATE_CATEGORY" val="custom"/>
  <p:tag name="KSO_WM_TEMPLATE_INDEX" val="20205081"/>
</p:tagLst>
</file>

<file path=ppt/tags/tag234.xml><?xml version="1.0" encoding="utf-8"?>
<p:tagLst xmlns:p="http://schemas.openxmlformats.org/presentationml/2006/main">
  <p:tag name="KSO_WM_UNIT_COLOR_SCHEME_SHAPE_ID" val="14"/>
  <p:tag name="KSO_WM_UNIT_COLOR_SCHEME_PARENT_PAGE" val="0_3"/>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4285_4*l_h_f*1_2_1"/>
  <p:tag name="KSO_WM_TEMPLATE_CATEGORY" val="custom"/>
  <p:tag name="KSO_WM_TEMPLATE_INDEX" val="20204285"/>
  <p:tag name="KSO_WM_UNIT_LAYERLEVEL" val="1_1_1"/>
  <p:tag name="KSO_WM_TAG_VERSION" val="1.0"/>
  <p:tag name="KSO_WM_BEAUTIFY_FLAG" val="#wm#"/>
  <p:tag name="KSO_WM_UNIT_PRESET_TEXT" val="单击此处添加小标题内容"/>
  <p:tag name="KSO_WM_UNIT_TEXT_FILL_FORE_SCHEMECOLOR_INDEX" val="13"/>
  <p:tag name="KSO_WM_UNIT_TEXT_FILL_TYPE" val="1"/>
  <p:tag name="KSO_WM_UNIT_USESOURCEFORMAT_APPLY" val="1"/>
</p:tagLst>
</file>

<file path=ppt/tags/tag235.xml><?xml version="1.0" encoding="utf-8"?>
<p:tagLst xmlns:p="http://schemas.openxmlformats.org/presentationml/2006/main">
  <p:tag name="KSO_WM_BEAUTIFY_FLAG" val="#wm#"/>
  <p:tag name="KSO_WM_TEMPLATE_CATEGORY" val="custom"/>
  <p:tag name="KSO_WM_TEMPLATE_INDEX" val="20205081"/>
</p:tagLst>
</file>

<file path=ppt/tags/tag236.xml><?xml version="1.0" encoding="utf-8"?>
<p:tagLst xmlns:p="http://schemas.openxmlformats.org/presentationml/2006/main">
  <p:tag name="KSO_WM_UNIT_COLOR_SCHEME_SHAPE_ID" val="14"/>
  <p:tag name="KSO_WM_UNIT_COLOR_SCHEME_PARENT_PAGE" val="0_3"/>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4285_4*l_h_f*1_2_1"/>
  <p:tag name="KSO_WM_TEMPLATE_CATEGORY" val="custom"/>
  <p:tag name="KSO_WM_TEMPLATE_INDEX" val="20204285"/>
  <p:tag name="KSO_WM_UNIT_LAYERLEVEL" val="1_1_1"/>
  <p:tag name="KSO_WM_TAG_VERSION" val="1.0"/>
  <p:tag name="KSO_WM_BEAUTIFY_FLAG" val="#wm#"/>
  <p:tag name="KSO_WM_UNIT_PRESET_TEXT" val="单击此处添加小标题内容"/>
  <p:tag name="KSO_WM_UNIT_TEXT_FILL_FORE_SCHEMECOLOR_INDEX" val="13"/>
  <p:tag name="KSO_WM_UNIT_TEXT_FILL_TYPE" val="1"/>
  <p:tag name="KSO_WM_UNIT_USESOURCEFORMAT_APPLY" val="1"/>
</p:tagLst>
</file>

<file path=ppt/tags/tag237.xml><?xml version="1.0" encoding="utf-8"?>
<p:tagLst xmlns:p="http://schemas.openxmlformats.org/presentationml/2006/main">
  <p:tag name="KSO_WM_BEAUTIFY_FLAG" val="#wm#"/>
  <p:tag name="KSO_WM_TEMPLATE_CATEGORY" val="custom"/>
  <p:tag name="KSO_WM_TEMPLATE_INDEX" val="20205081"/>
</p:tagLst>
</file>

<file path=ppt/tags/tag238.xml><?xml version="1.0" encoding="utf-8"?>
<p:tagLst xmlns:p="http://schemas.openxmlformats.org/presentationml/2006/main">
  <p:tag name="KSO_WM_UNIT_COLOR_SCHEME_SHAPE_ID" val="14"/>
  <p:tag name="KSO_WM_UNIT_COLOR_SCHEME_PARENT_PAGE" val="0_3"/>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4285_4*l_h_f*1_2_1"/>
  <p:tag name="KSO_WM_TEMPLATE_CATEGORY" val="custom"/>
  <p:tag name="KSO_WM_TEMPLATE_INDEX" val="20204285"/>
  <p:tag name="KSO_WM_UNIT_LAYERLEVEL" val="1_1_1"/>
  <p:tag name="KSO_WM_TAG_VERSION" val="1.0"/>
  <p:tag name="KSO_WM_BEAUTIFY_FLAG" val="#wm#"/>
  <p:tag name="KSO_WM_UNIT_PRESET_TEXT" val="单击此处添加小标题内容"/>
  <p:tag name="KSO_WM_UNIT_TEXT_FILL_FORE_SCHEMECOLOR_INDEX" val="13"/>
  <p:tag name="KSO_WM_UNIT_TEXT_FILL_TYPE" val="1"/>
  <p:tag name="KSO_WM_UNIT_USESOURCEFORMAT_APPLY" val="1"/>
</p:tagLst>
</file>

<file path=ppt/tags/tag239.xml><?xml version="1.0" encoding="utf-8"?>
<p:tagLst xmlns:p="http://schemas.openxmlformats.org/presentationml/2006/main">
  <p:tag name="KSO_WM_BEAUTIFY_FLAG" val="#wm#"/>
  <p:tag name="KSO_WM_TEMPLATE_CATEGORY" val="custom"/>
  <p:tag name="KSO_WM_TEMPLATE_INDEX" val="2020508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0.xml><?xml version="1.0" encoding="utf-8"?>
<p:tagLst xmlns:p="http://schemas.openxmlformats.org/presentationml/2006/main">
  <p:tag name="KSO_WM_UNIT_COLOR_SCHEME_SHAPE_ID" val="14"/>
  <p:tag name="KSO_WM_UNIT_COLOR_SCHEME_PARENT_PAGE" val="0_3"/>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4285_4*l_h_f*1_2_1"/>
  <p:tag name="KSO_WM_TEMPLATE_CATEGORY" val="custom"/>
  <p:tag name="KSO_WM_TEMPLATE_INDEX" val="20204285"/>
  <p:tag name="KSO_WM_UNIT_LAYERLEVEL" val="1_1_1"/>
  <p:tag name="KSO_WM_TAG_VERSION" val="1.0"/>
  <p:tag name="KSO_WM_BEAUTIFY_FLAG" val="#wm#"/>
  <p:tag name="KSO_WM_UNIT_PRESET_TEXT" val="单击此处添加小标题内容"/>
  <p:tag name="KSO_WM_UNIT_TEXT_FILL_FORE_SCHEMECOLOR_INDEX" val="13"/>
  <p:tag name="KSO_WM_UNIT_TEXT_FILL_TYPE" val="1"/>
  <p:tag name="KSO_WM_UNIT_USESOURCEFORMAT_APPLY" val="1"/>
</p:tagLst>
</file>

<file path=ppt/tags/tag241.xml><?xml version="1.0" encoding="utf-8"?>
<p:tagLst xmlns:p="http://schemas.openxmlformats.org/presentationml/2006/main">
  <p:tag name="KSO_WM_BEAUTIFY_FLAG" val="#wm#"/>
  <p:tag name="KSO_WM_TEMPLATE_CATEGORY" val="custom"/>
  <p:tag name="KSO_WM_TEMPLATE_INDEX" val="20205081"/>
</p:tagLst>
</file>

<file path=ppt/tags/tag242.xml><?xml version="1.0" encoding="utf-8"?>
<p:tagLst xmlns:p="http://schemas.openxmlformats.org/presentationml/2006/main">
  <p:tag name="KSO_WM_UNIT_COLOR_SCHEME_SHAPE_ID" val="14"/>
  <p:tag name="KSO_WM_UNIT_COLOR_SCHEME_PARENT_PAGE" val="0_3"/>
  <p:tag name="KSO_WM_UNIT_ISCONTENTSTITLE" val="0"/>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custom20204285_4*l_h_f*1_2_1"/>
  <p:tag name="KSO_WM_TEMPLATE_CATEGORY" val="custom"/>
  <p:tag name="KSO_WM_TEMPLATE_INDEX" val="20204285"/>
  <p:tag name="KSO_WM_UNIT_LAYERLEVEL" val="1_1_1"/>
  <p:tag name="KSO_WM_TAG_VERSION" val="1.0"/>
  <p:tag name="KSO_WM_BEAUTIFY_FLAG" val="#wm#"/>
  <p:tag name="KSO_WM_UNIT_PRESET_TEXT" val="单击此处添加小标题内容"/>
  <p:tag name="KSO_WM_UNIT_TEXT_FILL_FORE_SCHEMECOLOR_INDEX" val="13"/>
  <p:tag name="KSO_WM_UNIT_TEXT_FILL_TYPE" val="1"/>
  <p:tag name="KSO_WM_UNIT_USESOURCEFORMAT_APPLY" val="1"/>
</p:tagLst>
</file>

<file path=ppt/tags/tag243.xml><?xml version="1.0" encoding="utf-8"?>
<p:tagLst xmlns:p="http://schemas.openxmlformats.org/presentationml/2006/main">
  <p:tag name="KSO_WM_BEAUTIFY_FLAG" val="#wm#"/>
  <p:tag name="KSO_WM_TEMPLATE_CATEGORY" val="custom"/>
  <p:tag name="KSO_WM_TEMPLATE_INDEX" val="20205081"/>
</p:tagLst>
</file>

<file path=ppt/tags/tag244.xml><?xml version="1.0" encoding="utf-8"?>
<p:tagLst xmlns:p="http://schemas.openxmlformats.org/presentationml/2006/main">
  <p:tag name="KSO_WM_BEAUTIFY_FLAG" val="#wm#"/>
  <p:tag name="KSO_WM_TEMPLATE_CATEGORY" val="custom"/>
  <p:tag name="KSO_WM_TEMPLATE_INDEX" val="20202541"/>
</p:tagLst>
</file>

<file path=ppt/tags/tag245.xml><?xml version="1.0" encoding="utf-8"?>
<p:tagLst xmlns:p="http://schemas.openxmlformats.org/presentationml/2006/main">
  <p:tag name="KSO_WM_BEAUTIFY_FLAG" val="#wm#"/>
  <p:tag name="KSO_WM_TEMPLATE_CATEGORY" val="custom"/>
  <p:tag name="KSO_WM_TEMPLATE_INDEX" val="2020508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1"/>
  <p:tag name="KSO_WM_UNIT_LAYERLEVEL" val="1"/>
  <p:tag name="KSO_WM_TAG_VERSION" val="1.0"/>
  <p:tag name="KSO_WM_BEAUTIFY_FLAG" val="#wm#"/>
  <p:tag name="KSO_WM_SLIDE_BACKGROUND_MASK_FLAG" val="1"/>
  <p:tag name="KSO_WM_UNIT_SUBTYPE" val="q"/>
  <p:tag name="KSO_WM_UNIT_TYPE" val="i"/>
  <p:tag name="KSO_WM_UNIT_INDEX" val="1"/>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4"/>
  <p:tag name="KSO_WM_UNIT_LAYERLEVEL" val="1"/>
  <p:tag name="KSO_WM_TAG_VERSION" val="1.0"/>
  <p:tag name="KSO_WM_BEAUTIFY_FLAG" val="#wm#"/>
  <p:tag name="KSO_WM_SLIDE_BACKGROUND_MASK_FLAG" val="1"/>
  <p:tag name="KSO_WM_UNIT_TYPE" val="y"/>
  <p:tag name="KSO_WM_UNIT_INDEX" val="4"/>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SLIDE_BACKGROUND_MASK_FLAG" val="1"/>
  <p:tag name="KSO_WM_UNIT_TYPE" val="y"/>
  <p:tag name="KSO_WM_UNIT_INDEX" val="1"/>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2"/>
  <p:tag name="KSO_WM_UNIT_LAYERLEVEL" val="1"/>
  <p:tag name="KSO_WM_TAG_VERSION" val="1.0"/>
  <p:tag name="KSO_WM_BEAUTIFY_FLAG" val="#wm#"/>
  <p:tag name="KSO_WM_SLIDE_BACKGROUND_MASK_FLAG" val="1"/>
  <p:tag name="KSO_WM_UNIT_TYPE" val="y"/>
  <p:tag name="KSO_WM_UNIT_INDEX" val="2"/>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3"/>
  <p:tag name="KSO_WM_UNIT_LAYERLEVEL" val="1"/>
  <p:tag name="KSO_WM_TAG_VERSION" val="1.0"/>
  <p:tag name="KSO_WM_BEAUTIFY_FLAG" val="#wm#"/>
  <p:tag name="KSO_WM_SLIDE_BACKGROUND_MASK_FLAG" val="1"/>
  <p:tag name="KSO_WM_UNIT_TYPE" val="y"/>
  <p:tag name="KSO_WM_UNIT_INDEX" val="3"/>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1.1.1.简约白底（红2）">
      <a:dk1>
        <a:srgbClr val="000000"/>
      </a:dk1>
      <a:lt1>
        <a:srgbClr val="FFFFFF"/>
      </a:lt1>
      <a:dk2>
        <a:srgbClr val="F2F2F2"/>
      </a:dk2>
      <a:lt2>
        <a:srgbClr val="FFFFFF"/>
      </a:lt2>
      <a:accent1>
        <a:srgbClr val="D94300"/>
      </a:accent1>
      <a:accent2>
        <a:srgbClr val="CA352A"/>
      </a:accent2>
      <a:accent3>
        <a:srgbClr val="BC2958"/>
      </a:accent3>
      <a:accent4>
        <a:srgbClr val="AD1C83"/>
      </a:accent4>
      <a:accent5>
        <a:srgbClr val="9D0EAF"/>
      </a:accent5>
      <a:accent6>
        <a:srgbClr val="8C00D9"/>
      </a:accent6>
      <a:hlink>
        <a:srgbClr val="658BD5"/>
      </a:hlink>
      <a:folHlink>
        <a:srgbClr val="9F69A3"/>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6063</Words>
  <Application>WPS Presentation</Application>
  <PresentationFormat>宽屏</PresentationFormat>
  <Paragraphs>598</Paragraphs>
  <Slides>13</Slides>
  <Notes>0</Notes>
  <HiddenSlides>0</HiddenSlides>
  <MMClips>0</MMClips>
  <ScaleCrop>false</ScaleCrop>
  <HeadingPairs>
    <vt:vector size="6" baseType="variant">
      <vt:variant>
        <vt:lpstr>已用的字体</vt:lpstr>
      </vt:variant>
      <vt:variant>
        <vt:i4>21</vt:i4>
      </vt:variant>
      <vt:variant>
        <vt:lpstr>主题</vt:lpstr>
      </vt:variant>
      <vt:variant>
        <vt:i4>2</vt:i4>
      </vt:variant>
      <vt:variant>
        <vt:lpstr>幻灯片标题</vt:lpstr>
      </vt:variant>
      <vt:variant>
        <vt:i4>13</vt:i4>
      </vt:variant>
    </vt:vector>
  </HeadingPairs>
  <TitlesOfParts>
    <vt:vector size="36" baseType="lpstr">
      <vt:lpstr>Arial</vt:lpstr>
      <vt:lpstr>SimSun</vt:lpstr>
      <vt:lpstr>Wingdings</vt:lpstr>
      <vt:lpstr>微软雅黑</vt:lpstr>
      <vt:lpstr>HYQiHeiKW</vt:lpstr>
      <vt:lpstr>汉仪旗黑-85S</vt:lpstr>
      <vt:lpstr>PingFang SC</vt:lpstr>
      <vt:lpstr>隶书</vt:lpstr>
      <vt:lpstr>Viner Hand ITC</vt:lpstr>
      <vt:lpstr>浙江民間書刻體</vt:lpstr>
      <vt:lpstr>Wingdings</vt:lpstr>
      <vt:lpstr>Times New Roman</vt:lpstr>
      <vt:lpstr>微软雅黑</vt:lpstr>
      <vt:lpstr>TypeLand.com 康熙字典體</vt:lpstr>
      <vt:lpstr>Times New Roman</vt:lpstr>
      <vt:lpstr>Calibri</vt:lpstr>
      <vt:lpstr>Helvetica Neue</vt:lpstr>
      <vt:lpstr>SimSun</vt:lpstr>
      <vt:lpstr>Arial Unicode MS</vt:lpstr>
      <vt:lpstr>HYShuSongErKW</vt:lpstr>
      <vt:lpstr>Baoli SC</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曾美华</dc:creator>
  <cp:lastModifiedBy>zhipeng</cp:lastModifiedBy>
  <cp:revision>231</cp:revision>
  <dcterms:created xsi:type="dcterms:W3CDTF">2020-04-16T09:50:36Z</dcterms:created>
  <dcterms:modified xsi:type="dcterms:W3CDTF">2020-04-16T09:50:36Z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1033-2.1.2.3417</vt:lpwstr>
  </property>
  <property fmtid="{D5CDD505-2E9C-101B-9397-08002B2CF9AE}" pid="3" name="_2015_ms_pID_725343">
    <vt:lpwstr>(3)X6LQeSi1nukR0uOeP4Ptgko0cD9WmgnRufW7oU39tW+2XsWjP7mJjCjT7Y/Ef4JeOQpLTCYf
Ew/BcmdKZn9JyAJEOR7TGqSFEXjGr09nZKbj9jTh4cIFcFYothEE3cBnew4RV/f0xi6UouZ6
zHfi9m8keFl1X44kcRUbY5ysulOHgGJA4SOJKyW/ImK5VhEeqB5vDfca0VkqXSa8e5iqnV0W
DVO+z/vDesWDNAiokr</vt:lpwstr>
  </property>
  <property fmtid="{D5CDD505-2E9C-101B-9397-08002B2CF9AE}" pid="4" name="_2015_ms_pID_7253431">
    <vt:lpwstr>olXqbhb1SKd10tkb987jNSSD/9CnwbuyIrU2BFHsWmi7U5d0jKPoAk
rg4Ys+yE0KOYSDH/YOBfFjZJEuul4nLnvMp6zUnasdiJP8CD3WxLDG1APDXVNqythA/wu+3p
PUGSc/NPyUE7fYU3171OrcFLz7dvvPFz7XKc7tHTLgx0EvDYMGgLtae2GSMCYqdZLjytk+fI
FWbeHPFfI2ng54XNePH2EdP4Ajns3J4eeAqM</vt:lpwstr>
  </property>
  <property fmtid="{D5CDD505-2E9C-101B-9397-08002B2CF9AE}" pid="5" name="_2015_ms_pID_7253432">
    <vt:lpwstr>bQd3E0uOt1tXSE+90TA+AtE=</vt:lpwstr>
  </property>
  <property fmtid="{D5CDD505-2E9C-101B-9397-08002B2CF9AE}" pid="6" name="_readonly">
    <vt:lpwstr/>
  </property>
  <property fmtid="{D5CDD505-2E9C-101B-9397-08002B2CF9AE}" pid="7" name="_change">
    <vt:lpwstr/>
  </property>
  <property fmtid="{D5CDD505-2E9C-101B-9397-08002B2CF9AE}" pid="8" name="_full-control">
    <vt:lpwstr/>
  </property>
  <property fmtid="{D5CDD505-2E9C-101B-9397-08002B2CF9AE}" pid="9" name="sflag">
    <vt:lpwstr>1580806212</vt:lpwstr>
  </property>
</Properties>
</file>